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14" y="5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3913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599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19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10286999"/>
                </a:moveTo>
                <a:lnTo>
                  <a:pt x="18288000" y="10286999"/>
                </a:lnTo>
                <a:lnTo>
                  <a:pt x="18288000" y="0"/>
                </a:lnTo>
                <a:lnTo>
                  <a:pt x="0" y="0"/>
                </a:lnTo>
                <a:lnTo>
                  <a:pt x="0" y="10286999"/>
                </a:lnTo>
              </a:path>
            </a:pathLst>
          </a:custGeom>
          <a:solidFill>
            <a:srgbClr val="221F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10306685" cy="10287000"/>
          </a:xfrm>
          <a:custGeom>
            <a:avLst/>
            <a:gdLst/>
            <a:ahLst/>
            <a:cxnLst/>
            <a:rect l="l" t="t" r="r" b="b"/>
            <a:pathLst>
              <a:path w="10306685" h="10287000">
                <a:moveTo>
                  <a:pt x="10306064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2763" y="0"/>
                </a:lnTo>
                <a:lnTo>
                  <a:pt x="10306064" y="10286999"/>
                </a:lnTo>
              </a:path>
            </a:pathLst>
          </a:custGeom>
          <a:solidFill>
            <a:srgbClr val="D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028700" y="3924300"/>
            <a:ext cx="4781550" cy="5334000"/>
          </a:xfrm>
          <a:custGeom>
            <a:avLst/>
            <a:gdLst/>
            <a:ahLst/>
            <a:cxnLst/>
            <a:rect l="l" t="t" r="r" b="b"/>
            <a:pathLst>
              <a:path w="4781550" h="5334000">
                <a:moveTo>
                  <a:pt x="0" y="0"/>
                </a:moveTo>
                <a:lnTo>
                  <a:pt x="4781550" y="0"/>
                </a:lnTo>
                <a:lnTo>
                  <a:pt x="4781550" y="5334000"/>
                </a:lnTo>
                <a:lnTo>
                  <a:pt x="0" y="5334000"/>
                </a:lnTo>
                <a:lnTo>
                  <a:pt x="0" y="0"/>
                </a:lnTo>
                <a:close/>
              </a:path>
            </a:pathLst>
          </a:custGeom>
          <a:solidFill>
            <a:srgbClr val="F7F8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2489355" y="3924300"/>
            <a:ext cx="4781550" cy="5334000"/>
          </a:xfrm>
          <a:custGeom>
            <a:avLst/>
            <a:gdLst/>
            <a:ahLst/>
            <a:cxnLst/>
            <a:rect l="l" t="t" r="r" b="b"/>
            <a:pathLst>
              <a:path w="4781550" h="5334000">
                <a:moveTo>
                  <a:pt x="0" y="0"/>
                </a:moveTo>
                <a:lnTo>
                  <a:pt x="4781550" y="0"/>
                </a:lnTo>
                <a:lnTo>
                  <a:pt x="4781550" y="5334000"/>
                </a:lnTo>
                <a:lnTo>
                  <a:pt x="0" y="5334000"/>
                </a:lnTo>
                <a:lnTo>
                  <a:pt x="0" y="0"/>
                </a:lnTo>
                <a:close/>
              </a:path>
            </a:pathLst>
          </a:custGeom>
          <a:solidFill>
            <a:srgbClr val="F7F8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4808856" y="3236260"/>
            <a:ext cx="13479144" cy="104775"/>
          </a:xfrm>
          <a:custGeom>
            <a:avLst/>
            <a:gdLst/>
            <a:ahLst/>
            <a:cxnLst/>
            <a:rect l="l" t="t" r="r" b="b"/>
            <a:pathLst>
              <a:path w="13479144" h="104775">
                <a:moveTo>
                  <a:pt x="0" y="0"/>
                </a:moveTo>
                <a:lnTo>
                  <a:pt x="13479143" y="0"/>
                </a:lnTo>
                <a:lnTo>
                  <a:pt x="13479143" y="104774"/>
                </a:lnTo>
                <a:lnTo>
                  <a:pt x="0" y="104774"/>
                </a:lnTo>
                <a:lnTo>
                  <a:pt x="0" y="0"/>
                </a:lnTo>
                <a:close/>
              </a:path>
            </a:pathLst>
          </a:custGeom>
          <a:solidFill>
            <a:srgbClr val="D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6753225" y="3924300"/>
            <a:ext cx="4781550" cy="5334000"/>
          </a:xfrm>
          <a:custGeom>
            <a:avLst/>
            <a:gdLst/>
            <a:ahLst/>
            <a:cxnLst/>
            <a:rect l="l" t="t" r="r" b="b"/>
            <a:pathLst>
              <a:path w="4781550" h="5334000">
                <a:moveTo>
                  <a:pt x="0" y="0"/>
                </a:moveTo>
                <a:lnTo>
                  <a:pt x="4781550" y="0"/>
                </a:lnTo>
                <a:lnTo>
                  <a:pt x="4781550" y="5334000"/>
                </a:lnTo>
                <a:lnTo>
                  <a:pt x="0" y="5334000"/>
                </a:lnTo>
                <a:lnTo>
                  <a:pt x="0" y="0"/>
                </a:lnTo>
                <a:close/>
              </a:path>
            </a:pathLst>
          </a:custGeom>
          <a:solidFill>
            <a:srgbClr val="F7F8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4400" y="411479"/>
            <a:ext cx="16459199" cy="1645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199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59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h.edu/ussc/launch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298913" y="6299930"/>
            <a:ext cx="3775919" cy="28561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15599"/>
              </a:lnSpc>
            </a:pPr>
            <a:r>
              <a:rPr sz="2000" spc="5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000" spc="-145" dirty="0">
                <a:solidFill>
                  <a:srgbClr val="221F1D"/>
                </a:solidFill>
                <a:latin typeface="Lucida Sans"/>
                <a:cs typeface="Lucida Sans"/>
              </a:rPr>
              <a:t>n</a:t>
            </a:r>
            <a:r>
              <a:rPr sz="2000" spc="-60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140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000" spc="-190" dirty="0">
                <a:solidFill>
                  <a:srgbClr val="221F1D"/>
                </a:solidFill>
                <a:latin typeface="Lucida Sans"/>
                <a:cs typeface="Lucida Sans"/>
              </a:rPr>
              <a:t>n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145" dirty="0">
                <a:solidFill>
                  <a:srgbClr val="221F1D"/>
                </a:solidFill>
                <a:latin typeface="Lucida Sans"/>
                <a:cs typeface="Lucida Sans"/>
              </a:rPr>
              <a:t>on</a:t>
            </a:r>
            <a:r>
              <a:rPr sz="2000" spc="-60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120" dirty="0">
                <a:solidFill>
                  <a:srgbClr val="221F1D"/>
                </a:solidFill>
                <a:latin typeface="Lucida Sans"/>
                <a:cs typeface="Lucida Sans"/>
              </a:rPr>
              <a:t>s</a:t>
            </a:r>
            <a:r>
              <a:rPr sz="2000" spc="-130" dirty="0">
                <a:solidFill>
                  <a:srgbClr val="221F1D"/>
                </a:solidFill>
                <a:latin typeface="Lucida Sans"/>
                <a:cs typeface="Lucida Sans"/>
              </a:rPr>
              <a:t>u</a:t>
            </a:r>
            <a:r>
              <a:rPr sz="2000" spc="-95" dirty="0">
                <a:solidFill>
                  <a:srgbClr val="221F1D"/>
                </a:solidFill>
                <a:latin typeface="Lucida Sans"/>
                <a:cs typeface="Lucida Sans"/>
              </a:rPr>
              <a:t>pp</a:t>
            </a:r>
            <a:r>
              <a:rPr sz="2000" spc="-140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000" spc="-25" dirty="0">
                <a:solidFill>
                  <a:srgbClr val="221F1D"/>
                </a:solidFill>
                <a:latin typeface="Lucida Sans"/>
                <a:cs typeface="Lucida Sans"/>
              </a:rPr>
              <a:t>r</a:t>
            </a:r>
            <a:r>
              <a:rPr sz="2000" spc="-70" dirty="0">
                <a:solidFill>
                  <a:srgbClr val="221F1D"/>
                </a:solidFill>
                <a:latin typeface="Lucida Sans"/>
                <a:cs typeface="Lucida Sans"/>
              </a:rPr>
              <a:t>t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20" dirty="0">
                <a:solidFill>
                  <a:srgbClr val="221F1D"/>
                </a:solidFill>
                <a:latin typeface="Lucida Sans"/>
                <a:cs typeface="Lucida Sans"/>
              </a:rPr>
              <a:t>t</a:t>
            </a:r>
            <a:r>
              <a:rPr sz="2000" spc="-185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120" dirty="0">
                <a:solidFill>
                  <a:srgbClr val="221F1D"/>
                </a:solidFill>
                <a:latin typeface="Lucida Sans"/>
                <a:cs typeface="Lucida Sans"/>
              </a:rPr>
              <a:t>h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110" dirty="0">
                <a:solidFill>
                  <a:srgbClr val="221F1D"/>
                </a:solidFill>
                <a:latin typeface="Lucida Sans"/>
                <a:cs typeface="Lucida Sans"/>
              </a:rPr>
              <a:t>l</a:t>
            </a:r>
            <a:r>
              <a:rPr sz="2000" spc="-140" dirty="0">
                <a:solidFill>
                  <a:srgbClr val="221F1D"/>
                </a:solidFill>
                <a:latin typeface="Lucida Sans"/>
                <a:cs typeface="Lucida Sans"/>
              </a:rPr>
              <a:t>p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60" dirty="0">
                <a:solidFill>
                  <a:srgbClr val="221F1D"/>
                </a:solidFill>
                <a:latin typeface="Lucida Sans"/>
                <a:cs typeface="Lucida Sans"/>
              </a:rPr>
              <a:t>y</a:t>
            </a:r>
            <a:r>
              <a:rPr sz="2000" spc="-140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000" spc="-175" dirty="0">
                <a:solidFill>
                  <a:srgbClr val="221F1D"/>
                </a:solidFill>
                <a:latin typeface="Lucida Sans"/>
                <a:cs typeface="Lucida Sans"/>
              </a:rPr>
              <a:t>u</a:t>
            </a:r>
            <a:r>
              <a:rPr sz="2000" spc="-90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25" dirty="0">
                <a:solidFill>
                  <a:srgbClr val="221F1D"/>
                </a:solidFill>
                <a:latin typeface="Lucida Sans"/>
                <a:cs typeface="Lucida Sans"/>
              </a:rPr>
              <a:t>r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45" dirty="0">
                <a:solidFill>
                  <a:srgbClr val="221F1D"/>
                </a:solidFill>
                <a:latin typeface="Lucida Sans"/>
                <a:cs typeface="Lucida Sans"/>
              </a:rPr>
              <a:t>a</a:t>
            </a:r>
            <a:r>
              <a:rPr sz="2000" spc="25" dirty="0">
                <a:solidFill>
                  <a:srgbClr val="221F1D"/>
                </a:solidFill>
                <a:latin typeface="Lucida Sans"/>
                <a:cs typeface="Lucida Sans"/>
              </a:rPr>
              <a:t>c</a:t>
            </a:r>
            <a:r>
              <a:rPr sz="2000" spc="-165" dirty="0">
                <a:solidFill>
                  <a:srgbClr val="221F1D"/>
                </a:solidFill>
                <a:latin typeface="Lucida Sans"/>
                <a:cs typeface="Lucida Sans"/>
              </a:rPr>
              <a:t>h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60" dirty="0">
                <a:solidFill>
                  <a:srgbClr val="221F1D"/>
                </a:solidFill>
                <a:latin typeface="Lucida Sans"/>
                <a:cs typeface="Lucida Sans"/>
              </a:rPr>
              <a:t>y</a:t>
            </a:r>
            <a:r>
              <a:rPr sz="2000" spc="-140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000" spc="-130" dirty="0">
                <a:solidFill>
                  <a:srgbClr val="221F1D"/>
                </a:solidFill>
                <a:latin typeface="Lucida Sans"/>
                <a:cs typeface="Lucida Sans"/>
              </a:rPr>
              <a:t>u</a:t>
            </a:r>
            <a:r>
              <a:rPr sz="2000" spc="-70" dirty="0">
                <a:solidFill>
                  <a:srgbClr val="221F1D"/>
                </a:solidFill>
                <a:latin typeface="Lucida Sans"/>
                <a:cs typeface="Lucida Sans"/>
              </a:rPr>
              <a:t>r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45" dirty="0">
                <a:solidFill>
                  <a:srgbClr val="221F1D"/>
                </a:solidFill>
                <a:latin typeface="Lucida Sans"/>
                <a:cs typeface="Lucida Sans"/>
              </a:rPr>
              <a:t>a</a:t>
            </a:r>
            <a:r>
              <a:rPr sz="2000" spc="25" dirty="0">
                <a:solidFill>
                  <a:srgbClr val="221F1D"/>
                </a:solidFill>
                <a:latin typeface="Lucida Sans"/>
                <a:cs typeface="Lucida Sans"/>
              </a:rPr>
              <a:t>c</a:t>
            </a:r>
            <a:r>
              <a:rPr sz="2000" spc="45" dirty="0">
                <a:solidFill>
                  <a:srgbClr val="221F1D"/>
                </a:solidFill>
                <a:latin typeface="Lucida Sans"/>
                <a:cs typeface="Lucida Sans"/>
              </a:rPr>
              <a:t>a</a:t>
            </a:r>
            <a:r>
              <a:rPr sz="2000" spc="-60" dirty="0">
                <a:solidFill>
                  <a:srgbClr val="221F1D"/>
                </a:solidFill>
                <a:latin typeface="Lucida Sans"/>
                <a:cs typeface="Lucida Sans"/>
              </a:rPr>
              <a:t>d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350" dirty="0">
                <a:solidFill>
                  <a:srgbClr val="221F1D"/>
                </a:solidFill>
                <a:latin typeface="Lucida Sans"/>
                <a:cs typeface="Lucida Sans"/>
              </a:rPr>
              <a:t>m</a:t>
            </a:r>
            <a:r>
              <a:rPr sz="2000" spc="-114" dirty="0">
                <a:solidFill>
                  <a:srgbClr val="221F1D"/>
                </a:solidFill>
                <a:latin typeface="Lucida Sans"/>
                <a:cs typeface="Lucida Sans"/>
              </a:rPr>
              <a:t>i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c </a:t>
            </a:r>
            <a:r>
              <a:rPr sz="2000" spc="-30" dirty="0">
                <a:solidFill>
                  <a:srgbClr val="221F1D"/>
                </a:solidFill>
                <a:latin typeface="Lucida Sans"/>
                <a:cs typeface="Lucida Sans"/>
              </a:rPr>
              <a:t>g</a:t>
            </a:r>
            <a:r>
              <a:rPr sz="2000" spc="-140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000" spc="45" dirty="0">
                <a:solidFill>
                  <a:srgbClr val="221F1D"/>
                </a:solidFill>
                <a:latin typeface="Lucida Sans"/>
                <a:cs typeface="Lucida Sans"/>
              </a:rPr>
              <a:t>a</a:t>
            </a:r>
            <a:r>
              <a:rPr sz="2000" spc="-110" dirty="0">
                <a:solidFill>
                  <a:srgbClr val="221F1D"/>
                </a:solidFill>
                <a:latin typeface="Lucida Sans"/>
                <a:cs typeface="Lucida Sans"/>
              </a:rPr>
              <a:t>l</a:t>
            </a:r>
            <a:r>
              <a:rPr sz="2000" spc="-120" dirty="0">
                <a:solidFill>
                  <a:srgbClr val="221F1D"/>
                </a:solidFill>
                <a:latin typeface="Lucida Sans"/>
                <a:cs typeface="Lucida Sans"/>
              </a:rPr>
              <a:t>s</a:t>
            </a:r>
            <a:r>
              <a:rPr sz="2000" spc="-160" dirty="0">
                <a:solidFill>
                  <a:srgbClr val="221F1D"/>
                </a:solidFill>
                <a:latin typeface="Lucida Sans"/>
                <a:cs typeface="Lucida Sans"/>
              </a:rPr>
              <a:t>.</a:t>
            </a:r>
            <a:endParaRPr sz="2000" dirty="0">
              <a:latin typeface="Lucida Sans"/>
              <a:cs typeface="Lucida Sans"/>
            </a:endParaRPr>
          </a:p>
          <a:p>
            <a:pPr marL="60325" marR="52705" algn="ctr">
              <a:lnSpc>
                <a:spcPct val="115599"/>
              </a:lnSpc>
            </a:pPr>
            <a:r>
              <a:rPr sz="2000" spc="100" dirty="0">
                <a:solidFill>
                  <a:srgbClr val="221F1D"/>
                </a:solidFill>
                <a:latin typeface="Lucida Sans"/>
                <a:cs typeface="Lucida Sans"/>
              </a:rPr>
              <a:t>P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25" dirty="0">
                <a:solidFill>
                  <a:srgbClr val="221F1D"/>
                </a:solidFill>
                <a:latin typeface="Lucida Sans"/>
                <a:cs typeface="Lucida Sans"/>
              </a:rPr>
              <a:t>r</a:t>
            </a:r>
            <a:r>
              <a:rPr sz="2000" spc="-120" dirty="0">
                <a:solidFill>
                  <a:srgbClr val="221F1D"/>
                </a:solidFill>
                <a:latin typeface="Lucida Sans"/>
                <a:cs typeface="Lucida Sans"/>
              </a:rPr>
              <a:t>s</a:t>
            </a:r>
            <a:r>
              <a:rPr sz="2000" spc="-145" dirty="0">
                <a:solidFill>
                  <a:srgbClr val="221F1D"/>
                </a:solidFill>
                <a:latin typeface="Lucida Sans"/>
                <a:cs typeface="Lucida Sans"/>
              </a:rPr>
              <a:t>on</a:t>
            </a:r>
            <a:r>
              <a:rPr sz="2000" spc="45" dirty="0">
                <a:solidFill>
                  <a:srgbClr val="221F1D"/>
                </a:solidFill>
                <a:latin typeface="Lucida Sans"/>
                <a:cs typeface="Lucida Sans"/>
              </a:rPr>
              <a:t>a</a:t>
            </a:r>
            <a:r>
              <a:rPr sz="2000" spc="-110" dirty="0">
                <a:solidFill>
                  <a:srgbClr val="221F1D"/>
                </a:solidFill>
                <a:latin typeface="Lucida Sans"/>
                <a:cs typeface="Lucida Sans"/>
              </a:rPr>
              <a:t>l</a:t>
            </a:r>
            <a:r>
              <a:rPr sz="2000" spc="-114" dirty="0">
                <a:solidFill>
                  <a:srgbClr val="221F1D"/>
                </a:solidFill>
                <a:latin typeface="Lucida Sans"/>
                <a:cs typeface="Lucida Sans"/>
              </a:rPr>
              <a:t>i</a:t>
            </a:r>
            <a:r>
              <a:rPr sz="2000" spc="-210" dirty="0">
                <a:solidFill>
                  <a:srgbClr val="221F1D"/>
                </a:solidFill>
                <a:latin typeface="Lucida Sans"/>
                <a:cs typeface="Lucida Sans"/>
              </a:rPr>
              <a:t>z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105" dirty="0">
                <a:solidFill>
                  <a:srgbClr val="221F1D"/>
                </a:solidFill>
                <a:latin typeface="Lucida Sans"/>
                <a:cs typeface="Lucida Sans"/>
              </a:rPr>
              <a:t>d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120" dirty="0">
                <a:solidFill>
                  <a:srgbClr val="221F1D"/>
                </a:solidFill>
                <a:latin typeface="Lucida Sans"/>
                <a:cs typeface="Lucida Sans"/>
              </a:rPr>
              <a:t>s</a:t>
            </a:r>
            <a:r>
              <a:rPr lang="en-US" sz="2000" spc="-130" dirty="0">
                <a:solidFill>
                  <a:srgbClr val="221F1D"/>
                </a:solidFill>
                <a:latin typeface="Lucida Sans"/>
                <a:cs typeface="Lucida Sans"/>
              </a:rPr>
              <a:t>essions on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20" dirty="0">
                <a:solidFill>
                  <a:srgbClr val="221F1D"/>
                </a:solidFill>
                <a:latin typeface="Lucida Sans"/>
                <a:cs typeface="Lucida Sans"/>
              </a:rPr>
              <a:t>t</a:t>
            </a:r>
            <a:r>
              <a:rPr sz="2000" spc="-114" dirty="0">
                <a:solidFill>
                  <a:srgbClr val="221F1D"/>
                </a:solidFill>
                <a:latin typeface="Lucida Sans"/>
                <a:cs typeface="Lucida Sans"/>
              </a:rPr>
              <a:t>i</a:t>
            </a:r>
            <a:r>
              <a:rPr sz="2000" spc="-350" dirty="0">
                <a:solidFill>
                  <a:srgbClr val="221F1D"/>
                </a:solidFill>
                <a:latin typeface="Lucida Sans"/>
                <a:cs typeface="Lucida Sans"/>
              </a:rPr>
              <a:t>m</a:t>
            </a:r>
            <a:r>
              <a:rPr sz="2000" spc="-60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3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350" dirty="0">
                <a:solidFill>
                  <a:srgbClr val="221F1D"/>
                </a:solidFill>
                <a:latin typeface="Lucida Sans"/>
                <a:cs typeface="Lucida Sans"/>
              </a:rPr>
              <a:t>m</a:t>
            </a:r>
            <a:r>
              <a:rPr sz="2000" spc="45" dirty="0">
                <a:solidFill>
                  <a:srgbClr val="221F1D"/>
                </a:solidFill>
                <a:latin typeface="Lucida Sans"/>
                <a:cs typeface="Lucida Sans"/>
              </a:rPr>
              <a:t>a</a:t>
            </a:r>
            <a:r>
              <a:rPr sz="2000" spc="-145" dirty="0">
                <a:solidFill>
                  <a:srgbClr val="221F1D"/>
                </a:solidFill>
                <a:latin typeface="Lucida Sans"/>
                <a:cs typeface="Lucida Sans"/>
              </a:rPr>
              <a:t>n</a:t>
            </a:r>
            <a:r>
              <a:rPr sz="2000" spc="45" dirty="0">
                <a:solidFill>
                  <a:srgbClr val="221F1D"/>
                </a:solidFill>
                <a:latin typeface="Lucida Sans"/>
                <a:cs typeface="Lucida Sans"/>
              </a:rPr>
              <a:t>a</a:t>
            </a:r>
            <a:r>
              <a:rPr sz="2000" spc="-30" dirty="0">
                <a:solidFill>
                  <a:srgbClr val="221F1D"/>
                </a:solidFill>
                <a:latin typeface="Lucida Sans"/>
                <a:cs typeface="Lucida Sans"/>
              </a:rPr>
              <a:t>g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350" dirty="0">
                <a:solidFill>
                  <a:srgbClr val="221F1D"/>
                </a:solidFill>
                <a:latin typeface="Lucida Sans"/>
                <a:cs typeface="Lucida Sans"/>
              </a:rPr>
              <a:t>m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145" dirty="0">
                <a:solidFill>
                  <a:srgbClr val="221F1D"/>
                </a:solidFill>
                <a:latin typeface="Lucida Sans"/>
                <a:cs typeface="Lucida Sans"/>
              </a:rPr>
              <a:t>n</a:t>
            </a:r>
            <a:r>
              <a:rPr sz="2000" spc="-20" dirty="0">
                <a:solidFill>
                  <a:srgbClr val="221F1D"/>
                </a:solidFill>
                <a:latin typeface="Lucida Sans"/>
                <a:cs typeface="Lucida Sans"/>
              </a:rPr>
              <a:t>t</a:t>
            </a:r>
            <a:r>
              <a:rPr sz="2000" spc="-55" dirty="0">
                <a:solidFill>
                  <a:srgbClr val="221F1D"/>
                </a:solidFill>
                <a:latin typeface="Lucida Sans"/>
                <a:cs typeface="Lucida Sans"/>
              </a:rPr>
              <a:t>,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lang="en-US" sz="2000" spc="-95" dirty="0">
                <a:solidFill>
                  <a:srgbClr val="221F1D"/>
                </a:solidFill>
                <a:latin typeface="Lucida Sans"/>
                <a:cs typeface="Lucida Sans"/>
              </a:rPr>
              <a:t>concentration</a:t>
            </a:r>
            <a:r>
              <a:rPr sz="2000" spc="-55" dirty="0">
                <a:solidFill>
                  <a:srgbClr val="221F1D"/>
                </a:solidFill>
                <a:latin typeface="Lucida Sans"/>
                <a:cs typeface="Lucida Sans"/>
              </a:rPr>
              <a:t>,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120" dirty="0">
                <a:solidFill>
                  <a:srgbClr val="221F1D"/>
                </a:solidFill>
                <a:latin typeface="Lucida Sans"/>
                <a:cs typeface="Lucida Sans"/>
              </a:rPr>
              <a:t>s</a:t>
            </a:r>
            <a:r>
              <a:rPr sz="2000" spc="-20" dirty="0">
                <a:solidFill>
                  <a:srgbClr val="221F1D"/>
                </a:solidFill>
                <a:latin typeface="Lucida Sans"/>
                <a:cs typeface="Lucida Sans"/>
              </a:rPr>
              <a:t>t</a:t>
            </a:r>
            <a:r>
              <a:rPr sz="2000" spc="-130" dirty="0">
                <a:solidFill>
                  <a:srgbClr val="221F1D"/>
                </a:solidFill>
                <a:latin typeface="Lucida Sans"/>
                <a:cs typeface="Lucida Sans"/>
              </a:rPr>
              <a:t>u</a:t>
            </a:r>
            <a:r>
              <a:rPr sz="2000" spc="-60" dirty="0">
                <a:solidFill>
                  <a:srgbClr val="221F1D"/>
                </a:solidFill>
                <a:latin typeface="Lucida Sans"/>
                <a:cs typeface="Lucida Sans"/>
              </a:rPr>
              <a:t>d</a:t>
            </a:r>
            <a:r>
              <a:rPr sz="2000" spc="20" dirty="0">
                <a:solidFill>
                  <a:srgbClr val="221F1D"/>
                </a:solidFill>
                <a:latin typeface="Lucida Sans"/>
                <a:cs typeface="Lucida Sans"/>
              </a:rPr>
              <a:t>y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120" dirty="0">
                <a:solidFill>
                  <a:srgbClr val="221F1D"/>
                </a:solidFill>
                <a:latin typeface="Lucida Sans"/>
                <a:cs typeface="Lucida Sans"/>
              </a:rPr>
              <a:t>s</a:t>
            </a:r>
            <a:r>
              <a:rPr lang="en-US" sz="2000" spc="-135" dirty="0">
                <a:solidFill>
                  <a:srgbClr val="221F1D"/>
                </a:solidFill>
                <a:latin typeface="Lucida Sans"/>
                <a:cs typeface="Lucida Sans"/>
              </a:rPr>
              <a:t>trategies</a:t>
            </a:r>
            <a:r>
              <a:rPr sz="2000" spc="-55" dirty="0">
                <a:solidFill>
                  <a:srgbClr val="221F1D"/>
                </a:solidFill>
                <a:latin typeface="Lucida Sans"/>
                <a:cs typeface="Lucida Sans"/>
              </a:rPr>
              <a:t>,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45" dirty="0">
                <a:solidFill>
                  <a:srgbClr val="221F1D"/>
                </a:solidFill>
                <a:latin typeface="Lucida Sans"/>
                <a:cs typeface="Lucida Sans"/>
              </a:rPr>
              <a:t>a</a:t>
            </a:r>
            <a:r>
              <a:rPr sz="2000" spc="-145" dirty="0">
                <a:solidFill>
                  <a:srgbClr val="221F1D"/>
                </a:solidFill>
                <a:latin typeface="Lucida Sans"/>
                <a:cs typeface="Lucida Sans"/>
              </a:rPr>
              <a:t>n</a:t>
            </a:r>
            <a:r>
              <a:rPr sz="2000" spc="-105" dirty="0">
                <a:solidFill>
                  <a:srgbClr val="221F1D"/>
                </a:solidFill>
                <a:latin typeface="Lucida Sans"/>
                <a:cs typeface="Lucida Sans"/>
              </a:rPr>
              <a:t>d</a:t>
            </a:r>
            <a:r>
              <a:rPr sz="2000" spc="-5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350" dirty="0">
                <a:solidFill>
                  <a:srgbClr val="221F1D"/>
                </a:solidFill>
                <a:latin typeface="Lucida Sans"/>
                <a:cs typeface="Lucida Sans"/>
              </a:rPr>
              <a:t>m</a:t>
            </a:r>
            <a:r>
              <a:rPr sz="2000" spc="-140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000" spc="-25" dirty="0">
                <a:solidFill>
                  <a:srgbClr val="221F1D"/>
                </a:solidFill>
                <a:latin typeface="Lucida Sans"/>
                <a:cs typeface="Lucida Sans"/>
              </a:rPr>
              <a:t>r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160" dirty="0">
                <a:solidFill>
                  <a:srgbClr val="221F1D"/>
                </a:solidFill>
                <a:latin typeface="Lucida Sans"/>
                <a:cs typeface="Lucida Sans"/>
              </a:rPr>
              <a:t>.</a:t>
            </a:r>
            <a:r>
              <a:rPr lang="en-US" sz="2000" spc="-160" dirty="0">
                <a:solidFill>
                  <a:srgbClr val="221F1D"/>
                </a:solidFill>
                <a:latin typeface="Lucida Sans"/>
                <a:cs typeface="Lucida Sans"/>
              </a:rPr>
              <a:t>  Use </a:t>
            </a:r>
            <a:r>
              <a:rPr lang="en-US" sz="2000" b="1" spc="-160" dirty="0">
                <a:solidFill>
                  <a:srgbClr val="FF0000"/>
                </a:solidFill>
                <a:latin typeface="Lucida Sans"/>
                <a:cs typeface="Lucida Sans"/>
              </a:rPr>
              <a:t>Navigate app </a:t>
            </a:r>
            <a:r>
              <a:rPr lang="en-US" sz="2000" spc="-160" dirty="0">
                <a:solidFill>
                  <a:srgbClr val="221F1D"/>
                </a:solidFill>
                <a:latin typeface="Lucida Sans"/>
                <a:cs typeface="Lucida Sans"/>
              </a:rPr>
              <a:t>to select Appointments, Support services, LAUNCH </a:t>
            </a:r>
            <a:endParaRPr sz="2000" dirty="0">
              <a:latin typeface="Lucida Sans"/>
              <a:cs typeface="Lucida San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264087" y="6233255"/>
            <a:ext cx="3762375" cy="66675"/>
          </a:xfrm>
          <a:custGeom>
            <a:avLst/>
            <a:gdLst/>
            <a:ahLst/>
            <a:cxnLst/>
            <a:rect l="l" t="t" r="r" b="b"/>
            <a:pathLst>
              <a:path w="3762375" h="66675">
                <a:moveTo>
                  <a:pt x="0" y="0"/>
                </a:moveTo>
                <a:lnTo>
                  <a:pt x="3762375" y="0"/>
                </a:lnTo>
                <a:lnTo>
                  <a:pt x="3762375" y="66675"/>
                </a:lnTo>
                <a:lnTo>
                  <a:pt x="0" y="66675"/>
                </a:lnTo>
                <a:lnTo>
                  <a:pt x="0" y="0"/>
                </a:lnTo>
                <a:close/>
              </a:path>
            </a:pathLst>
          </a:custGeom>
          <a:solidFill>
            <a:srgbClr val="D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3048588" y="6299930"/>
            <a:ext cx="3714004" cy="24991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15599"/>
              </a:lnSpc>
            </a:pPr>
            <a:r>
              <a:rPr lang="en-US" sz="2000" spc="180" dirty="0">
                <a:solidFill>
                  <a:srgbClr val="221F1D"/>
                </a:solidFill>
                <a:latin typeface="Lucida Sans"/>
                <a:cs typeface="Lucida Sans"/>
              </a:rPr>
              <a:t>S</a:t>
            </a:r>
            <a:r>
              <a:rPr sz="2000" spc="-130" dirty="0">
                <a:solidFill>
                  <a:srgbClr val="221F1D"/>
                </a:solidFill>
                <a:latin typeface="Lucida Sans"/>
                <a:cs typeface="Lucida Sans"/>
              </a:rPr>
              <a:t>u</a:t>
            </a:r>
            <a:r>
              <a:rPr sz="2000" spc="25" dirty="0">
                <a:solidFill>
                  <a:srgbClr val="221F1D"/>
                </a:solidFill>
                <a:latin typeface="Lucida Sans"/>
                <a:cs typeface="Lucida Sans"/>
              </a:rPr>
              <a:t>cc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120" dirty="0">
                <a:solidFill>
                  <a:srgbClr val="221F1D"/>
                </a:solidFill>
                <a:latin typeface="Lucida Sans"/>
                <a:cs typeface="Lucida Sans"/>
              </a:rPr>
              <a:t>s</a:t>
            </a:r>
            <a:r>
              <a:rPr sz="2000" spc="-165" dirty="0">
                <a:solidFill>
                  <a:srgbClr val="221F1D"/>
                </a:solidFill>
                <a:latin typeface="Lucida Sans"/>
                <a:cs typeface="Lucida Sans"/>
              </a:rPr>
              <a:t>s</a:t>
            </a:r>
            <a:r>
              <a:rPr sz="2000" spc="-10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45" dirty="0">
                <a:solidFill>
                  <a:srgbClr val="221F1D"/>
                </a:solidFill>
                <a:latin typeface="Lucida Sans"/>
                <a:cs typeface="Lucida Sans"/>
              </a:rPr>
              <a:t>w</a:t>
            </a:r>
            <a:r>
              <a:rPr sz="2000" spc="-140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000" spc="-25" dirty="0">
                <a:solidFill>
                  <a:srgbClr val="221F1D"/>
                </a:solidFill>
                <a:latin typeface="Lucida Sans"/>
                <a:cs typeface="Lucida Sans"/>
              </a:rPr>
              <a:t>r</a:t>
            </a:r>
            <a:r>
              <a:rPr sz="2000" spc="-135" dirty="0">
                <a:solidFill>
                  <a:srgbClr val="221F1D"/>
                </a:solidFill>
                <a:latin typeface="Lucida Sans"/>
                <a:cs typeface="Lucida Sans"/>
              </a:rPr>
              <a:t>k</a:t>
            </a:r>
            <a:r>
              <a:rPr sz="2000" spc="-120" dirty="0">
                <a:solidFill>
                  <a:srgbClr val="221F1D"/>
                </a:solidFill>
                <a:latin typeface="Lucida Sans"/>
                <a:cs typeface="Lucida Sans"/>
              </a:rPr>
              <a:t>sh</a:t>
            </a:r>
            <a:r>
              <a:rPr sz="2000" spc="-140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000" spc="-95" dirty="0">
                <a:solidFill>
                  <a:srgbClr val="221F1D"/>
                </a:solidFill>
                <a:latin typeface="Lucida Sans"/>
                <a:cs typeface="Lucida Sans"/>
              </a:rPr>
              <a:t>p</a:t>
            </a:r>
            <a:r>
              <a:rPr sz="2000" spc="-165" dirty="0">
                <a:solidFill>
                  <a:srgbClr val="221F1D"/>
                </a:solidFill>
                <a:latin typeface="Lucida Sans"/>
                <a:cs typeface="Lucida Sans"/>
              </a:rPr>
              <a:t>s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140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000" spc="-190" dirty="0">
                <a:solidFill>
                  <a:srgbClr val="221F1D"/>
                </a:solidFill>
                <a:latin typeface="Lucida Sans"/>
                <a:cs typeface="Lucida Sans"/>
              </a:rPr>
              <a:t>n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145" dirty="0">
                <a:solidFill>
                  <a:srgbClr val="221F1D"/>
                </a:solidFill>
                <a:latin typeface="Lucida Sans"/>
                <a:cs typeface="Lucida Sans"/>
              </a:rPr>
              <a:t>no</a:t>
            </a:r>
            <a:r>
              <a:rPr sz="2000" spc="-20" dirty="0">
                <a:solidFill>
                  <a:srgbClr val="221F1D"/>
                </a:solidFill>
                <a:latin typeface="Lucida Sans"/>
                <a:cs typeface="Lucida Sans"/>
              </a:rPr>
              <a:t>t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155" dirty="0">
                <a:solidFill>
                  <a:srgbClr val="221F1D"/>
                </a:solidFill>
                <a:latin typeface="Lucida Sans"/>
                <a:cs typeface="Lucida Sans"/>
              </a:rPr>
              <a:t>-</a:t>
            </a:r>
            <a:r>
              <a:rPr sz="2000" spc="-20" dirty="0">
                <a:solidFill>
                  <a:srgbClr val="221F1D"/>
                </a:solidFill>
                <a:latin typeface="Lucida Sans"/>
                <a:cs typeface="Lucida Sans"/>
              </a:rPr>
              <a:t>t</a:t>
            </a:r>
            <a:r>
              <a:rPr sz="2000" spc="45" dirty="0">
                <a:solidFill>
                  <a:srgbClr val="221F1D"/>
                </a:solidFill>
                <a:latin typeface="Lucida Sans"/>
                <a:cs typeface="Lucida Sans"/>
              </a:rPr>
              <a:t>a</a:t>
            </a:r>
            <a:r>
              <a:rPr sz="2000" spc="-135" dirty="0">
                <a:solidFill>
                  <a:srgbClr val="221F1D"/>
                </a:solidFill>
                <a:latin typeface="Lucida Sans"/>
                <a:cs typeface="Lucida Sans"/>
              </a:rPr>
              <a:t>k</a:t>
            </a:r>
            <a:r>
              <a:rPr sz="2000" spc="-114" dirty="0">
                <a:solidFill>
                  <a:srgbClr val="221F1D"/>
                </a:solidFill>
                <a:latin typeface="Lucida Sans"/>
                <a:cs typeface="Lucida Sans"/>
              </a:rPr>
              <a:t>i</a:t>
            </a:r>
            <a:r>
              <a:rPr sz="2000" spc="-145" dirty="0">
                <a:solidFill>
                  <a:srgbClr val="221F1D"/>
                </a:solidFill>
                <a:latin typeface="Lucida Sans"/>
                <a:cs typeface="Lucida Sans"/>
              </a:rPr>
              <a:t>n</a:t>
            </a:r>
            <a:r>
              <a:rPr sz="2000" spc="-30" dirty="0">
                <a:solidFill>
                  <a:srgbClr val="221F1D"/>
                </a:solidFill>
                <a:latin typeface="Lucida Sans"/>
                <a:cs typeface="Lucida Sans"/>
              </a:rPr>
              <a:t>g</a:t>
            </a:r>
            <a:r>
              <a:rPr sz="2000" spc="-55" dirty="0">
                <a:solidFill>
                  <a:srgbClr val="221F1D"/>
                </a:solidFill>
                <a:latin typeface="Lucida Sans"/>
                <a:cs typeface="Lucida Sans"/>
              </a:rPr>
              <a:t>,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350" dirty="0">
                <a:solidFill>
                  <a:srgbClr val="221F1D"/>
                </a:solidFill>
                <a:latin typeface="Lucida Sans"/>
                <a:cs typeface="Lucida Sans"/>
              </a:rPr>
              <a:t>m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350" dirty="0">
                <a:solidFill>
                  <a:srgbClr val="221F1D"/>
                </a:solidFill>
                <a:latin typeface="Lucida Sans"/>
                <a:cs typeface="Lucida Sans"/>
              </a:rPr>
              <a:t>m</a:t>
            </a:r>
            <a:r>
              <a:rPr sz="2000" spc="-140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000" spc="-25" dirty="0">
                <a:solidFill>
                  <a:srgbClr val="221F1D"/>
                </a:solidFill>
                <a:latin typeface="Lucida Sans"/>
                <a:cs typeface="Lucida Sans"/>
              </a:rPr>
              <a:t>r</a:t>
            </a:r>
            <a:r>
              <a:rPr sz="2000" spc="20" dirty="0">
                <a:solidFill>
                  <a:srgbClr val="221F1D"/>
                </a:solidFill>
                <a:latin typeface="Lucida Sans"/>
                <a:cs typeface="Lucida Sans"/>
              </a:rPr>
              <a:t>y</a:t>
            </a:r>
            <a:r>
              <a:rPr sz="2000" spc="10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114" dirty="0">
                <a:solidFill>
                  <a:srgbClr val="221F1D"/>
                </a:solidFill>
                <a:latin typeface="Lucida Sans"/>
                <a:cs typeface="Lucida Sans"/>
              </a:rPr>
              <a:t>i</a:t>
            </a:r>
            <a:r>
              <a:rPr sz="2000" spc="-350" dirty="0">
                <a:solidFill>
                  <a:srgbClr val="221F1D"/>
                </a:solidFill>
                <a:latin typeface="Lucida Sans"/>
                <a:cs typeface="Lucida Sans"/>
              </a:rPr>
              <a:t>m</a:t>
            </a:r>
            <a:r>
              <a:rPr sz="2000" spc="-95" dirty="0">
                <a:solidFill>
                  <a:srgbClr val="221F1D"/>
                </a:solidFill>
                <a:latin typeface="Lucida Sans"/>
                <a:cs typeface="Lucida Sans"/>
              </a:rPr>
              <a:t>p</a:t>
            </a:r>
            <a:r>
              <a:rPr sz="2000" spc="-25" dirty="0">
                <a:solidFill>
                  <a:srgbClr val="221F1D"/>
                </a:solidFill>
                <a:latin typeface="Lucida Sans"/>
                <a:cs typeface="Lucida Sans"/>
              </a:rPr>
              <a:t>r</a:t>
            </a:r>
            <a:r>
              <a:rPr sz="2000" spc="-140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000" spc="100" dirty="0">
                <a:solidFill>
                  <a:srgbClr val="221F1D"/>
                </a:solidFill>
                <a:latin typeface="Lucida Sans"/>
                <a:cs typeface="Lucida Sans"/>
              </a:rPr>
              <a:t>v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350" dirty="0">
                <a:solidFill>
                  <a:srgbClr val="221F1D"/>
                </a:solidFill>
                <a:latin typeface="Lucida Sans"/>
                <a:cs typeface="Lucida Sans"/>
              </a:rPr>
              <a:t>m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145" dirty="0">
                <a:solidFill>
                  <a:srgbClr val="221F1D"/>
                </a:solidFill>
                <a:latin typeface="Lucida Sans"/>
                <a:cs typeface="Lucida Sans"/>
              </a:rPr>
              <a:t>n</a:t>
            </a:r>
            <a:r>
              <a:rPr sz="2000" spc="-20" dirty="0">
                <a:solidFill>
                  <a:srgbClr val="221F1D"/>
                </a:solidFill>
                <a:latin typeface="Lucida Sans"/>
                <a:cs typeface="Lucida Sans"/>
              </a:rPr>
              <a:t>t</a:t>
            </a:r>
            <a:r>
              <a:rPr sz="2000" spc="-55" dirty="0">
                <a:solidFill>
                  <a:srgbClr val="221F1D"/>
                </a:solidFill>
                <a:latin typeface="Lucida Sans"/>
                <a:cs typeface="Lucida Sans"/>
              </a:rPr>
              <a:t>,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lang="en-US" sz="2000" spc="45" dirty="0">
                <a:solidFill>
                  <a:srgbClr val="221F1D"/>
                </a:solidFill>
                <a:latin typeface="Lucida Sans"/>
                <a:cs typeface="Lucida Sans"/>
              </a:rPr>
              <a:t>forming study habits</a:t>
            </a:r>
            <a:r>
              <a:rPr sz="2000" spc="-55" dirty="0">
                <a:solidFill>
                  <a:srgbClr val="221F1D"/>
                </a:solidFill>
                <a:latin typeface="Lucida Sans"/>
                <a:cs typeface="Lucida Sans"/>
              </a:rPr>
              <a:t>,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20" dirty="0">
                <a:solidFill>
                  <a:srgbClr val="221F1D"/>
                </a:solidFill>
                <a:latin typeface="Lucida Sans"/>
                <a:cs typeface="Lucida Sans"/>
              </a:rPr>
              <a:t>t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120" dirty="0">
                <a:solidFill>
                  <a:srgbClr val="221F1D"/>
                </a:solidFill>
                <a:latin typeface="Lucida Sans"/>
                <a:cs typeface="Lucida Sans"/>
              </a:rPr>
              <a:t>s</a:t>
            </a:r>
            <a:r>
              <a:rPr sz="2000" spc="-70" dirty="0">
                <a:solidFill>
                  <a:srgbClr val="221F1D"/>
                </a:solidFill>
                <a:latin typeface="Lucida Sans"/>
                <a:cs typeface="Lucida Sans"/>
              </a:rPr>
              <a:t>t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45" dirty="0">
                <a:solidFill>
                  <a:srgbClr val="221F1D"/>
                </a:solidFill>
                <a:latin typeface="Lucida Sans"/>
                <a:cs typeface="Lucida Sans"/>
              </a:rPr>
              <a:t>a</a:t>
            </a:r>
            <a:r>
              <a:rPr sz="2000" spc="-145" dirty="0">
                <a:solidFill>
                  <a:srgbClr val="221F1D"/>
                </a:solidFill>
                <a:latin typeface="Lucida Sans"/>
                <a:cs typeface="Lucida Sans"/>
              </a:rPr>
              <a:t>n</a:t>
            </a:r>
            <a:r>
              <a:rPr sz="2000" spc="-155" dirty="0">
                <a:solidFill>
                  <a:srgbClr val="221F1D"/>
                </a:solidFill>
                <a:latin typeface="Lucida Sans"/>
                <a:cs typeface="Lucida Sans"/>
              </a:rPr>
              <a:t>x</a:t>
            </a:r>
            <a:r>
              <a:rPr sz="2000" spc="-114" dirty="0">
                <a:solidFill>
                  <a:srgbClr val="221F1D"/>
                </a:solidFill>
                <a:latin typeface="Lucida Sans"/>
                <a:cs typeface="Lucida Sans"/>
              </a:rPr>
              <a:t>i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20" dirty="0">
                <a:solidFill>
                  <a:srgbClr val="221F1D"/>
                </a:solidFill>
                <a:latin typeface="Lucida Sans"/>
                <a:cs typeface="Lucida Sans"/>
              </a:rPr>
              <a:t>t</a:t>
            </a:r>
            <a:r>
              <a:rPr sz="2000" spc="60" dirty="0">
                <a:solidFill>
                  <a:srgbClr val="221F1D"/>
                </a:solidFill>
                <a:latin typeface="Lucida Sans"/>
                <a:cs typeface="Lucida Sans"/>
              </a:rPr>
              <a:t>y</a:t>
            </a:r>
            <a:r>
              <a:rPr sz="2000" spc="-55" dirty="0">
                <a:solidFill>
                  <a:srgbClr val="221F1D"/>
                </a:solidFill>
                <a:latin typeface="Lucida Sans"/>
                <a:cs typeface="Lucida Sans"/>
              </a:rPr>
              <a:t>,</a:t>
            </a:r>
            <a:r>
              <a:rPr lang="en-US" sz="2000" spc="-55" dirty="0">
                <a:solidFill>
                  <a:srgbClr val="221F1D"/>
                </a:solidFill>
                <a:latin typeface="Lucida Sans"/>
                <a:cs typeface="Lucida Sans"/>
              </a:rPr>
              <a:t> time mgt.,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45" dirty="0">
                <a:solidFill>
                  <a:srgbClr val="221F1D"/>
                </a:solidFill>
                <a:latin typeface="Lucida Sans"/>
                <a:cs typeface="Lucida Sans"/>
              </a:rPr>
              <a:t>a</a:t>
            </a:r>
            <a:r>
              <a:rPr sz="2000" spc="-145" dirty="0">
                <a:solidFill>
                  <a:srgbClr val="221F1D"/>
                </a:solidFill>
                <a:latin typeface="Lucida Sans"/>
                <a:cs typeface="Lucida Sans"/>
              </a:rPr>
              <a:t>n</a:t>
            </a:r>
            <a:r>
              <a:rPr sz="2000" spc="-105" dirty="0">
                <a:solidFill>
                  <a:srgbClr val="221F1D"/>
                </a:solidFill>
                <a:latin typeface="Lucida Sans"/>
                <a:cs typeface="Lucida Sans"/>
              </a:rPr>
              <a:t>d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000" spc="-350" dirty="0">
                <a:solidFill>
                  <a:srgbClr val="221F1D"/>
                </a:solidFill>
                <a:latin typeface="Lucida Sans"/>
                <a:cs typeface="Lucida Sans"/>
              </a:rPr>
              <a:t>m</a:t>
            </a:r>
            <a:r>
              <a:rPr sz="2000" spc="-140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000" spc="-25" dirty="0">
                <a:solidFill>
                  <a:srgbClr val="221F1D"/>
                </a:solidFill>
                <a:latin typeface="Lucida Sans"/>
                <a:cs typeface="Lucida Sans"/>
              </a:rPr>
              <a:t>r</a:t>
            </a:r>
            <a:r>
              <a:rPr sz="20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000" spc="-160" dirty="0">
                <a:solidFill>
                  <a:srgbClr val="221F1D"/>
                </a:solidFill>
                <a:latin typeface="Lucida Sans"/>
                <a:cs typeface="Lucida Sans"/>
              </a:rPr>
              <a:t>.</a:t>
            </a:r>
            <a:r>
              <a:rPr lang="en-US" sz="2000" spc="-160" dirty="0">
                <a:solidFill>
                  <a:srgbClr val="221F1D"/>
                </a:solidFill>
                <a:latin typeface="Lucida Sans"/>
                <a:cs typeface="Lucida Sans"/>
              </a:rPr>
              <a:t>  Learn strategies for success in your courses.  Use Teams code </a:t>
            </a:r>
            <a:r>
              <a:rPr lang="en-US" sz="2000" b="1" spc="-160" dirty="0">
                <a:solidFill>
                  <a:srgbClr val="FF0000"/>
                </a:solidFill>
                <a:latin typeface="Lucida Sans"/>
                <a:cs typeface="Lucida Sans"/>
              </a:rPr>
              <a:t>umt0dfa</a:t>
            </a:r>
            <a:r>
              <a:rPr lang="en-US" sz="2000" spc="-160" dirty="0">
                <a:solidFill>
                  <a:srgbClr val="221F1D"/>
                </a:solidFill>
                <a:latin typeface="Lucida Sans"/>
                <a:cs typeface="Lucida Sans"/>
              </a:rPr>
              <a:t>.</a:t>
            </a:r>
            <a:endParaRPr sz="2000" dirty="0">
              <a:latin typeface="Lucida Sans"/>
              <a:cs typeface="Lucida 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3000217" y="6233255"/>
            <a:ext cx="3762375" cy="66675"/>
          </a:xfrm>
          <a:custGeom>
            <a:avLst/>
            <a:gdLst/>
            <a:ahLst/>
            <a:cxnLst/>
            <a:rect l="l" t="t" r="r" b="b"/>
            <a:pathLst>
              <a:path w="3762375" h="66675">
                <a:moveTo>
                  <a:pt x="0" y="0"/>
                </a:moveTo>
                <a:lnTo>
                  <a:pt x="3762375" y="0"/>
                </a:lnTo>
                <a:lnTo>
                  <a:pt x="3762375" y="66675"/>
                </a:lnTo>
                <a:lnTo>
                  <a:pt x="0" y="66675"/>
                </a:lnTo>
                <a:lnTo>
                  <a:pt x="0" y="0"/>
                </a:lnTo>
                <a:close/>
              </a:path>
            </a:pathLst>
          </a:custGeom>
          <a:solidFill>
            <a:srgbClr val="D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743904" y="6495826"/>
            <a:ext cx="3351529" cy="16751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15599"/>
              </a:lnSpc>
            </a:pPr>
            <a:r>
              <a:rPr lang="en-US" sz="2400" spc="45" dirty="0">
                <a:solidFill>
                  <a:srgbClr val="221F1D"/>
                </a:solidFill>
                <a:latin typeface="Lucida Sans"/>
                <a:cs typeface="Lucida Sans"/>
              </a:rPr>
              <a:t>P</a:t>
            </a:r>
            <a:r>
              <a:rPr sz="2400" spc="-15" dirty="0">
                <a:solidFill>
                  <a:srgbClr val="221F1D"/>
                </a:solidFill>
                <a:latin typeface="Lucida Sans"/>
                <a:cs typeface="Lucida Sans"/>
              </a:rPr>
              <a:t>ee</a:t>
            </a:r>
            <a:r>
              <a:rPr sz="2400" spc="-70" dirty="0">
                <a:solidFill>
                  <a:srgbClr val="221F1D"/>
                </a:solidFill>
                <a:latin typeface="Lucida Sans"/>
                <a:cs typeface="Lucida Sans"/>
              </a:rPr>
              <a:t>r</a:t>
            </a:r>
            <a:r>
              <a:rPr sz="24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400" spc="-20" dirty="0">
                <a:solidFill>
                  <a:srgbClr val="221F1D"/>
                </a:solidFill>
                <a:latin typeface="Lucida Sans"/>
                <a:cs typeface="Lucida Sans"/>
              </a:rPr>
              <a:t>t</a:t>
            </a:r>
            <a:r>
              <a:rPr sz="2400" spc="-130" dirty="0">
                <a:solidFill>
                  <a:srgbClr val="221F1D"/>
                </a:solidFill>
                <a:latin typeface="Lucida Sans"/>
                <a:cs typeface="Lucida Sans"/>
              </a:rPr>
              <a:t>u</a:t>
            </a:r>
            <a:r>
              <a:rPr sz="2400" spc="-20" dirty="0">
                <a:solidFill>
                  <a:srgbClr val="221F1D"/>
                </a:solidFill>
                <a:latin typeface="Lucida Sans"/>
                <a:cs typeface="Lucida Sans"/>
              </a:rPr>
              <a:t>t</a:t>
            </a:r>
            <a:r>
              <a:rPr sz="2400" spc="-140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400" spc="-25" dirty="0">
                <a:solidFill>
                  <a:srgbClr val="221F1D"/>
                </a:solidFill>
                <a:latin typeface="Lucida Sans"/>
                <a:cs typeface="Lucida Sans"/>
              </a:rPr>
              <a:t>r</a:t>
            </a:r>
            <a:r>
              <a:rPr sz="2400" spc="-114" dirty="0">
                <a:solidFill>
                  <a:srgbClr val="221F1D"/>
                </a:solidFill>
                <a:latin typeface="Lucida Sans"/>
                <a:cs typeface="Lucida Sans"/>
              </a:rPr>
              <a:t>i</a:t>
            </a:r>
            <a:r>
              <a:rPr sz="2400" spc="-145" dirty="0">
                <a:solidFill>
                  <a:srgbClr val="221F1D"/>
                </a:solidFill>
                <a:latin typeface="Lucida Sans"/>
                <a:cs typeface="Lucida Sans"/>
              </a:rPr>
              <a:t>n</a:t>
            </a:r>
            <a:r>
              <a:rPr sz="2400" spc="-75" dirty="0">
                <a:solidFill>
                  <a:srgbClr val="221F1D"/>
                </a:solidFill>
                <a:latin typeface="Lucida Sans"/>
                <a:cs typeface="Lucida Sans"/>
              </a:rPr>
              <a:t>g</a:t>
            </a:r>
            <a:r>
              <a:rPr sz="24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400" spc="-114" dirty="0">
                <a:solidFill>
                  <a:srgbClr val="221F1D"/>
                </a:solidFill>
                <a:latin typeface="Lucida Sans"/>
                <a:cs typeface="Lucida Sans"/>
              </a:rPr>
              <a:t>i</a:t>
            </a:r>
            <a:r>
              <a:rPr sz="2400" spc="-190" dirty="0">
                <a:solidFill>
                  <a:srgbClr val="221F1D"/>
                </a:solidFill>
                <a:latin typeface="Lucida Sans"/>
                <a:cs typeface="Lucida Sans"/>
              </a:rPr>
              <a:t>n</a:t>
            </a:r>
            <a:r>
              <a:rPr sz="2400" spc="-9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400" spc="-140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400" spc="100" dirty="0">
                <a:solidFill>
                  <a:srgbClr val="221F1D"/>
                </a:solidFill>
                <a:latin typeface="Lucida Sans"/>
                <a:cs typeface="Lucida Sans"/>
              </a:rPr>
              <a:t>v</a:t>
            </a:r>
            <a:r>
              <a:rPr sz="24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400" spc="-70" dirty="0">
                <a:solidFill>
                  <a:srgbClr val="221F1D"/>
                </a:solidFill>
                <a:latin typeface="Lucida Sans"/>
                <a:cs typeface="Lucida Sans"/>
              </a:rPr>
              <a:t>r</a:t>
            </a:r>
            <a:r>
              <a:rPr sz="24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400" spc="-620" dirty="0">
                <a:solidFill>
                  <a:srgbClr val="221F1D"/>
                </a:solidFill>
                <a:latin typeface="Lucida Sans"/>
                <a:cs typeface="Lucida Sans"/>
              </a:rPr>
              <a:t>1</a:t>
            </a:r>
            <a:r>
              <a:rPr lang="en-US" sz="2400" spc="-70" dirty="0">
                <a:solidFill>
                  <a:srgbClr val="221F1D"/>
                </a:solidFill>
                <a:latin typeface="Lucida Sans"/>
                <a:cs typeface="Lucida Sans"/>
              </a:rPr>
              <a:t>00</a:t>
            </a:r>
            <a:r>
              <a:rPr sz="24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400" spc="-60" dirty="0">
                <a:solidFill>
                  <a:srgbClr val="221F1D"/>
                </a:solidFill>
                <a:latin typeface="Lucida Sans"/>
                <a:cs typeface="Lucida Sans"/>
              </a:rPr>
              <a:t>d</a:t>
            </a:r>
            <a:r>
              <a:rPr sz="2400" spc="-114" dirty="0">
                <a:solidFill>
                  <a:srgbClr val="221F1D"/>
                </a:solidFill>
                <a:latin typeface="Lucida Sans"/>
                <a:cs typeface="Lucida Sans"/>
              </a:rPr>
              <a:t>i</a:t>
            </a:r>
            <a:r>
              <a:rPr sz="2400" spc="60" dirty="0">
                <a:solidFill>
                  <a:srgbClr val="221F1D"/>
                </a:solidFill>
                <a:latin typeface="Lucida Sans"/>
                <a:cs typeface="Lucida Sans"/>
              </a:rPr>
              <a:t>ff</a:t>
            </a:r>
            <a:r>
              <a:rPr sz="24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400" spc="-25" dirty="0">
                <a:solidFill>
                  <a:srgbClr val="221F1D"/>
                </a:solidFill>
                <a:latin typeface="Lucida Sans"/>
                <a:cs typeface="Lucida Sans"/>
              </a:rPr>
              <a:t>r</a:t>
            </a:r>
            <a:r>
              <a:rPr sz="24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400" spc="-145" dirty="0">
                <a:solidFill>
                  <a:srgbClr val="221F1D"/>
                </a:solidFill>
                <a:latin typeface="Lucida Sans"/>
                <a:cs typeface="Lucida Sans"/>
              </a:rPr>
              <a:t>n</a:t>
            </a:r>
            <a:r>
              <a:rPr sz="2400" spc="-70" dirty="0">
                <a:solidFill>
                  <a:srgbClr val="221F1D"/>
                </a:solidFill>
                <a:latin typeface="Lucida Sans"/>
                <a:cs typeface="Lucida Sans"/>
              </a:rPr>
              <a:t>t</a:t>
            </a:r>
            <a:r>
              <a:rPr sz="2400" spc="-15" dirty="0">
                <a:solidFill>
                  <a:srgbClr val="221F1D"/>
                </a:solidFill>
                <a:latin typeface="Lucida Sans"/>
                <a:cs typeface="Lucida Sans"/>
              </a:rPr>
              <a:t> </a:t>
            </a:r>
            <a:r>
              <a:rPr sz="2400" spc="25" dirty="0">
                <a:solidFill>
                  <a:srgbClr val="221F1D"/>
                </a:solidFill>
                <a:latin typeface="Lucida Sans"/>
                <a:cs typeface="Lucida Sans"/>
              </a:rPr>
              <a:t>c</a:t>
            </a:r>
            <a:r>
              <a:rPr sz="2400" spc="-140" dirty="0">
                <a:solidFill>
                  <a:srgbClr val="221F1D"/>
                </a:solidFill>
                <a:latin typeface="Lucida Sans"/>
                <a:cs typeface="Lucida Sans"/>
              </a:rPr>
              <a:t>o</a:t>
            </a:r>
            <a:r>
              <a:rPr sz="2400" spc="-130" dirty="0">
                <a:solidFill>
                  <a:srgbClr val="221F1D"/>
                </a:solidFill>
                <a:latin typeface="Lucida Sans"/>
                <a:cs typeface="Lucida Sans"/>
              </a:rPr>
              <a:t>u</a:t>
            </a:r>
            <a:r>
              <a:rPr sz="2400" spc="-25" dirty="0">
                <a:solidFill>
                  <a:srgbClr val="221F1D"/>
                </a:solidFill>
                <a:latin typeface="Lucida Sans"/>
                <a:cs typeface="Lucida Sans"/>
              </a:rPr>
              <a:t>r</a:t>
            </a:r>
            <a:r>
              <a:rPr sz="2400" spc="-120" dirty="0">
                <a:solidFill>
                  <a:srgbClr val="221F1D"/>
                </a:solidFill>
                <a:latin typeface="Lucida Sans"/>
                <a:cs typeface="Lucida Sans"/>
              </a:rPr>
              <a:t>s</a:t>
            </a:r>
            <a:r>
              <a:rPr sz="2400" spc="-15" dirty="0">
                <a:solidFill>
                  <a:srgbClr val="221F1D"/>
                </a:solidFill>
                <a:latin typeface="Lucida Sans"/>
                <a:cs typeface="Lucida Sans"/>
              </a:rPr>
              <a:t>e</a:t>
            </a:r>
            <a:r>
              <a:rPr sz="2400" spc="-120" dirty="0">
                <a:solidFill>
                  <a:srgbClr val="221F1D"/>
                </a:solidFill>
                <a:latin typeface="Lucida Sans"/>
                <a:cs typeface="Lucida Sans"/>
              </a:rPr>
              <a:t>s</a:t>
            </a:r>
            <a:r>
              <a:rPr sz="2400" spc="-160">
                <a:solidFill>
                  <a:srgbClr val="221F1D"/>
                </a:solidFill>
                <a:latin typeface="Lucida Sans"/>
                <a:cs typeface="Lucida Sans"/>
              </a:rPr>
              <a:t>.</a:t>
            </a:r>
            <a:r>
              <a:rPr lang="en-US" sz="2400" spc="-160">
                <a:solidFill>
                  <a:srgbClr val="221F1D"/>
                </a:solidFill>
                <a:latin typeface="Lucida Sans"/>
                <a:cs typeface="Lucida Sans"/>
              </a:rPr>
              <a:t> See </a:t>
            </a:r>
            <a:r>
              <a:rPr lang="en-US" sz="2400" spc="-160" dirty="0">
                <a:solidFill>
                  <a:srgbClr val="221F1D"/>
                </a:solidFill>
                <a:latin typeface="Lucida Sans"/>
                <a:cs typeface="Lucida Sans"/>
              </a:rPr>
              <a:t>our </a:t>
            </a:r>
            <a:r>
              <a:rPr lang="en-US" sz="2400" b="1" spc="-160" dirty="0">
                <a:solidFill>
                  <a:srgbClr val="FF0000"/>
                </a:solidFill>
                <a:latin typeface="Lucida Sans"/>
                <a:cs typeface="Lucida Sans"/>
              </a:rPr>
              <a:t>website</a:t>
            </a:r>
            <a:r>
              <a:rPr lang="en-US" sz="2400" spc="-160" dirty="0">
                <a:solidFill>
                  <a:srgbClr val="221F1D"/>
                </a:solidFill>
                <a:latin typeface="Lucida Sans"/>
                <a:cs typeface="Lucida Sans"/>
              </a:rPr>
              <a:t> for tutoring schedule.</a:t>
            </a:r>
            <a:endParaRPr sz="2400" dirty="0">
              <a:latin typeface="Lucida Sans"/>
              <a:cs typeface="Lucida San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539562" y="6233255"/>
            <a:ext cx="3762375" cy="66675"/>
          </a:xfrm>
          <a:custGeom>
            <a:avLst/>
            <a:gdLst/>
            <a:ahLst/>
            <a:cxnLst/>
            <a:rect l="l" t="t" r="r" b="b"/>
            <a:pathLst>
              <a:path w="3762375" h="66675">
                <a:moveTo>
                  <a:pt x="0" y="0"/>
                </a:moveTo>
                <a:lnTo>
                  <a:pt x="3762375" y="0"/>
                </a:lnTo>
                <a:lnTo>
                  <a:pt x="3762375" y="66675"/>
                </a:lnTo>
                <a:lnTo>
                  <a:pt x="0" y="66675"/>
                </a:lnTo>
                <a:lnTo>
                  <a:pt x="0" y="0"/>
                </a:lnTo>
                <a:close/>
              </a:path>
            </a:pathLst>
          </a:custGeom>
          <a:solidFill>
            <a:srgbClr val="D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326659" y="760860"/>
            <a:ext cx="534035" cy="533400"/>
          </a:xfrm>
          <a:custGeom>
            <a:avLst/>
            <a:gdLst/>
            <a:ahLst/>
            <a:cxnLst/>
            <a:rect l="l" t="t" r="r" b="b"/>
            <a:pathLst>
              <a:path w="534034" h="533400">
                <a:moveTo>
                  <a:pt x="373902" y="531880"/>
                </a:moveTo>
                <a:lnTo>
                  <a:pt x="162871" y="531880"/>
                </a:lnTo>
                <a:lnTo>
                  <a:pt x="152800" y="530711"/>
                </a:lnTo>
                <a:lnTo>
                  <a:pt x="124644" y="528373"/>
                </a:lnTo>
                <a:lnTo>
                  <a:pt x="112649" y="524866"/>
                </a:lnTo>
                <a:lnTo>
                  <a:pt x="101643" y="522528"/>
                </a:lnTo>
                <a:lnTo>
                  <a:pt x="91327" y="519021"/>
                </a:lnTo>
                <a:lnTo>
                  <a:pt x="50678" y="493304"/>
                </a:lnTo>
                <a:lnTo>
                  <a:pt x="24292" y="461742"/>
                </a:lnTo>
                <a:lnTo>
                  <a:pt x="6850" y="417321"/>
                </a:lnTo>
                <a:lnTo>
                  <a:pt x="1615" y="375238"/>
                </a:lnTo>
                <a:lnTo>
                  <a:pt x="250" y="330817"/>
                </a:lnTo>
                <a:lnTo>
                  <a:pt x="6" y="284059"/>
                </a:lnTo>
                <a:lnTo>
                  <a:pt x="0" y="254834"/>
                </a:lnTo>
                <a:lnTo>
                  <a:pt x="13" y="240807"/>
                </a:lnTo>
                <a:lnTo>
                  <a:pt x="305" y="197555"/>
                </a:lnTo>
                <a:lnTo>
                  <a:pt x="2023" y="149627"/>
                </a:lnTo>
                <a:lnTo>
                  <a:pt x="8014" y="111051"/>
                </a:lnTo>
                <a:lnTo>
                  <a:pt x="25234" y="68969"/>
                </a:lnTo>
                <a:lnTo>
                  <a:pt x="53221" y="36238"/>
                </a:lnTo>
                <a:lnTo>
                  <a:pt x="107879" y="8182"/>
                </a:lnTo>
                <a:lnTo>
                  <a:pt x="145918" y="2337"/>
                </a:lnTo>
                <a:lnTo>
                  <a:pt x="162872" y="1168"/>
                </a:lnTo>
                <a:lnTo>
                  <a:pt x="171485" y="0"/>
                </a:lnTo>
                <a:lnTo>
                  <a:pt x="364897" y="0"/>
                </a:lnTo>
                <a:lnTo>
                  <a:pt x="374809" y="1168"/>
                </a:lnTo>
                <a:lnTo>
                  <a:pt x="386001" y="1168"/>
                </a:lnTo>
                <a:lnTo>
                  <a:pt x="446795" y="15196"/>
                </a:lnTo>
                <a:lnTo>
                  <a:pt x="488895" y="44420"/>
                </a:lnTo>
                <a:lnTo>
                  <a:pt x="492417" y="47927"/>
                </a:lnTo>
                <a:lnTo>
                  <a:pt x="175887" y="47927"/>
                </a:lnTo>
                <a:lnTo>
                  <a:pt x="167267" y="49096"/>
                </a:lnTo>
                <a:lnTo>
                  <a:pt x="157740" y="49096"/>
                </a:lnTo>
                <a:lnTo>
                  <a:pt x="140749" y="50265"/>
                </a:lnTo>
                <a:lnTo>
                  <a:pt x="127324" y="52603"/>
                </a:lnTo>
                <a:lnTo>
                  <a:pt x="116729" y="56110"/>
                </a:lnTo>
                <a:lnTo>
                  <a:pt x="108229" y="58448"/>
                </a:lnTo>
                <a:lnTo>
                  <a:pt x="76765" y="80658"/>
                </a:lnTo>
                <a:lnTo>
                  <a:pt x="57116" y="113389"/>
                </a:lnTo>
                <a:lnTo>
                  <a:pt x="49061" y="167162"/>
                </a:lnTo>
                <a:lnTo>
                  <a:pt x="48030" y="213921"/>
                </a:lnTo>
                <a:lnTo>
                  <a:pt x="47928" y="254834"/>
                </a:lnTo>
                <a:lnTo>
                  <a:pt x="47937" y="292241"/>
                </a:lnTo>
                <a:lnTo>
                  <a:pt x="48215" y="333155"/>
                </a:lnTo>
                <a:lnTo>
                  <a:pt x="49544" y="372900"/>
                </a:lnTo>
                <a:lnTo>
                  <a:pt x="57925" y="420828"/>
                </a:lnTo>
                <a:lnTo>
                  <a:pt x="88029" y="462911"/>
                </a:lnTo>
                <a:lnTo>
                  <a:pt x="118800" y="476938"/>
                </a:lnTo>
                <a:lnTo>
                  <a:pt x="129481" y="480445"/>
                </a:lnTo>
                <a:lnTo>
                  <a:pt x="143551" y="481614"/>
                </a:lnTo>
                <a:lnTo>
                  <a:pt x="161825" y="483952"/>
                </a:lnTo>
                <a:lnTo>
                  <a:pt x="185745" y="483952"/>
                </a:lnTo>
                <a:lnTo>
                  <a:pt x="194672" y="485121"/>
                </a:lnTo>
                <a:lnTo>
                  <a:pt x="490679" y="485121"/>
                </a:lnTo>
                <a:lnTo>
                  <a:pt x="481596" y="494473"/>
                </a:lnTo>
                <a:lnTo>
                  <a:pt x="437575" y="520190"/>
                </a:lnTo>
                <a:lnTo>
                  <a:pt x="390067" y="530711"/>
                </a:lnTo>
                <a:lnTo>
                  <a:pt x="373902" y="531880"/>
                </a:lnTo>
                <a:close/>
              </a:path>
              <a:path w="534034" h="533400">
                <a:moveTo>
                  <a:pt x="490679" y="485121"/>
                </a:moveTo>
                <a:lnTo>
                  <a:pt x="335697" y="485121"/>
                </a:lnTo>
                <a:lnTo>
                  <a:pt x="345682" y="483952"/>
                </a:lnTo>
                <a:lnTo>
                  <a:pt x="364817" y="483952"/>
                </a:lnTo>
                <a:lnTo>
                  <a:pt x="375302" y="482783"/>
                </a:lnTo>
                <a:lnTo>
                  <a:pt x="387289" y="482783"/>
                </a:lnTo>
                <a:lnTo>
                  <a:pt x="400136" y="480445"/>
                </a:lnTo>
                <a:lnTo>
                  <a:pt x="411683" y="478107"/>
                </a:lnTo>
                <a:lnTo>
                  <a:pt x="422853" y="473431"/>
                </a:lnTo>
                <a:lnTo>
                  <a:pt x="434570" y="468756"/>
                </a:lnTo>
                <a:lnTo>
                  <a:pt x="469570" y="434856"/>
                </a:lnTo>
                <a:lnTo>
                  <a:pt x="482589" y="389266"/>
                </a:lnTo>
                <a:lnTo>
                  <a:pt x="484847" y="347183"/>
                </a:lnTo>
                <a:lnTo>
                  <a:pt x="485307" y="298086"/>
                </a:lnTo>
                <a:lnTo>
                  <a:pt x="485334" y="245483"/>
                </a:lnTo>
                <a:lnTo>
                  <a:pt x="485322" y="236131"/>
                </a:lnTo>
                <a:lnTo>
                  <a:pt x="484991" y="196386"/>
                </a:lnTo>
                <a:lnTo>
                  <a:pt x="483463" y="156641"/>
                </a:lnTo>
                <a:lnTo>
                  <a:pt x="474294" y="109882"/>
                </a:lnTo>
                <a:lnTo>
                  <a:pt x="453980" y="77151"/>
                </a:lnTo>
                <a:lnTo>
                  <a:pt x="413554" y="54941"/>
                </a:lnTo>
                <a:lnTo>
                  <a:pt x="369739" y="49096"/>
                </a:lnTo>
                <a:lnTo>
                  <a:pt x="360978" y="47927"/>
                </a:lnTo>
                <a:lnTo>
                  <a:pt x="492417" y="47927"/>
                </a:lnTo>
                <a:lnTo>
                  <a:pt x="497114" y="52603"/>
                </a:lnTo>
                <a:lnTo>
                  <a:pt x="522044" y="98193"/>
                </a:lnTo>
                <a:lnTo>
                  <a:pt x="531113" y="146120"/>
                </a:lnTo>
                <a:lnTo>
                  <a:pt x="533067" y="189372"/>
                </a:lnTo>
                <a:lnTo>
                  <a:pt x="533495" y="245483"/>
                </a:lnTo>
                <a:lnTo>
                  <a:pt x="533505" y="261848"/>
                </a:lnTo>
                <a:lnTo>
                  <a:pt x="533497" y="284059"/>
                </a:lnTo>
                <a:lnTo>
                  <a:pt x="533216" y="333155"/>
                </a:lnTo>
                <a:lnTo>
                  <a:pt x="532056" y="370562"/>
                </a:lnTo>
                <a:lnTo>
                  <a:pt x="531578" y="381083"/>
                </a:lnTo>
                <a:lnTo>
                  <a:pt x="525738" y="420828"/>
                </a:lnTo>
                <a:lnTo>
                  <a:pt x="508862" y="461742"/>
                </a:lnTo>
                <a:lnTo>
                  <a:pt x="492950" y="482783"/>
                </a:lnTo>
                <a:lnTo>
                  <a:pt x="490679" y="485121"/>
                </a:lnTo>
                <a:close/>
              </a:path>
              <a:path w="534034" h="533400">
                <a:moveTo>
                  <a:pt x="333729" y="533049"/>
                </a:moveTo>
                <a:lnTo>
                  <a:pt x="200222" y="533049"/>
                </a:lnTo>
                <a:lnTo>
                  <a:pt x="189887" y="531880"/>
                </a:lnTo>
                <a:lnTo>
                  <a:pt x="343365" y="531880"/>
                </a:lnTo>
                <a:lnTo>
                  <a:pt x="333729" y="533049"/>
                </a:lnTo>
                <a:close/>
              </a:path>
            </a:pathLst>
          </a:custGeom>
          <a:solidFill>
            <a:srgbClr val="D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456453" y="890615"/>
            <a:ext cx="273685" cy="274320"/>
          </a:xfrm>
          <a:custGeom>
            <a:avLst/>
            <a:gdLst/>
            <a:ahLst/>
            <a:cxnLst/>
            <a:rect l="l" t="t" r="r" b="b"/>
            <a:pathLst>
              <a:path w="273684" h="274319">
                <a:moveTo>
                  <a:pt x="130235" y="273726"/>
                </a:moveTo>
                <a:lnTo>
                  <a:pt x="88841" y="265152"/>
                </a:lnTo>
                <a:lnTo>
                  <a:pt x="53053" y="244913"/>
                </a:lnTo>
                <a:lnTo>
                  <a:pt x="24939" y="214917"/>
                </a:lnTo>
                <a:lnTo>
                  <a:pt x="6565" y="177070"/>
                </a:lnTo>
                <a:lnTo>
                  <a:pt x="0" y="133280"/>
                </a:lnTo>
                <a:lnTo>
                  <a:pt x="1150" y="118695"/>
                </a:lnTo>
                <a:lnTo>
                  <a:pt x="13180" y="78080"/>
                </a:lnTo>
                <a:lnTo>
                  <a:pt x="36415" y="43840"/>
                </a:lnTo>
                <a:lnTo>
                  <a:pt x="68708" y="18117"/>
                </a:lnTo>
                <a:lnTo>
                  <a:pt x="107917" y="3057"/>
                </a:lnTo>
                <a:lnTo>
                  <a:pt x="136839" y="0"/>
                </a:lnTo>
                <a:lnTo>
                  <a:pt x="148002" y="449"/>
                </a:lnTo>
                <a:lnTo>
                  <a:pt x="188127" y="10044"/>
                </a:lnTo>
                <a:lnTo>
                  <a:pt x="222703" y="30962"/>
                </a:lnTo>
                <a:lnTo>
                  <a:pt x="240141" y="48658"/>
                </a:lnTo>
                <a:lnTo>
                  <a:pt x="127416" y="48658"/>
                </a:lnTo>
                <a:lnTo>
                  <a:pt x="114343" y="51082"/>
                </a:lnTo>
                <a:lnTo>
                  <a:pt x="80248" y="69663"/>
                </a:lnTo>
                <a:lnTo>
                  <a:pt x="57065" y="103417"/>
                </a:lnTo>
                <a:lnTo>
                  <a:pt x="48947" y="150047"/>
                </a:lnTo>
                <a:lnTo>
                  <a:pt x="52150" y="163946"/>
                </a:lnTo>
                <a:lnTo>
                  <a:pt x="73488" y="199311"/>
                </a:lnTo>
                <a:lnTo>
                  <a:pt x="108460" y="221222"/>
                </a:lnTo>
                <a:lnTo>
                  <a:pt x="136839" y="225844"/>
                </a:lnTo>
                <a:lnTo>
                  <a:pt x="240336" y="225844"/>
                </a:lnTo>
                <a:lnTo>
                  <a:pt x="234716" y="232065"/>
                </a:lnTo>
                <a:lnTo>
                  <a:pt x="201451" y="256592"/>
                </a:lnTo>
                <a:lnTo>
                  <a:pt x="160708" y="270875"/>
                </a:lnTo>
                <a:lnTo>
                  <a:pt x="145760" y="273017"/>
                </a:lnTo>
                <a:lnTo>
                  <a:pt x="130235" y="273726"/>
                </a:lnTo>
                <a:close/>
              </a:path>
              <a:path w="273684" h="274319">
                <a:moveTo>
                  <a:pt x="240336" y="225844"/>
                </a:moveTo>
                <a:lnTo>
                  <a:pt x="136839" y="225844"/>
                </a:lnTo>
                <a:lnTo>
                  <a:pt x="140819" y="225756"/>
                </a:lnTo>
                <a:lnTo>
                  <a:pt x="154680" y="224039"/>
                </a:lnTo>
                <a:lnTo>
                  <a:pt x="191120" y="206877"/>
                </a:lnTo>
                <a:lnTo>
                  <a:pt x="216251" y="174526"/>
                </a:lnTo>
                <a:lnTo>
                  <a:pt x="225455" y="130620"/>
                </a:lnTo>
                <a:lnTo>
                  <a:pt x="223422" y="117107"/>
                </a:lnTo>
                <a:lnTo>
                  <a:pt x="205643" y="81712"/>
                </a:lnTo>
                <a:lnTo>
                  <a:pt x="172651" y="57437"/>
                </a:lnTo>
                <a:lnTo>
                  <a:pt x="127416" y="48658"/>
                </a:lnTo>
                <a:lnTo>
                  <a:pt x="240141" y="48658"/>
                </a:lnTo>
                <a:lnTo>
                  <a:pt x="262705" y="86778"/>
                </a:lnTo>
                <a:lnTo>
                  <a:pt x="272957" y="130315"/>
                </a:lnTo>
                <a:lnTo>
                  <a:pt x="273650" y="146157"/>
                </a:lnTo>
                <a:lnTo>
                  <a:pt x="271974" y="160226"/>
                </a:lnTo>
                <a:lnTo>
                  <a:pt x="258793" y="199282"/>
                </a:lnTo>
                <a:lnTo>
                  <a:pt x="243847" y="221957"/>
                </a:lnTo>
                <a:lnTo>
                  <a:pt x="240336" y="225844"/>
                </a:lnTo>
                <a:close/>
              </a:path>
            </a:pathLst>
          </a:custGeom>
          <a:solidFill>
            <a:srgbClr val="D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703667" y="854480"/>
            <a:ext cx="64135" cy="62230"/>
          </a:xfrm>
          <a:custGeom>
            <a:avLst/>
            <a:gdLst/>
            <a:ahLst/>
            <a:cxnLst/>
            <a:rect l="l" t="t" r="r" b="b"/>
            <a:pathLst>
              <a:path w="64134" h="62230">
                <a:moveTo>
                  <a:pt x="40127" y="61743"/>
                </a:moveTo>
                <a:lnTo>
                  <a:pt x="23331" y="59927"/>
                </a:lnTo>
                <a:lnTo>
                  <a:pt x="10871" y="53656"/>
                </a:lnTo>
                <a:lnTo>
                  <a:pt x="3007" y="43991"/>
                </a:lnTo>
                <a:lnTo>
                  <a:pt x="0" y="31993"/>
                </a:lnTo>
                <a:lnTo>
                  <a:pt x="3014" y="17643"/>
                </a:lnTo>
                <a:lnTo>
                  <a:pt x="11173" y="6569"/>
                </a:lnTo>
                <a:lnTo>
                  <a:pt x="23087" y="0"/>
                </a:lnTo>
                <a:lnTo>
                  <a:pt x="40119" y="1612"/>
                </a:lnTo>
                <a:lnTo>
                  <a:pt x="52733" y="7616"/>
                </a:lnTo>
                <a:lnTo>
                  <a:pt x="60746" y="17005"/>
                </a:lnTo>
                <a:lnTo>
                  <a:pt x="63975" y="28774"/>
                </a:lnTo>
                <a:lnTo>
                  <a:pt x="64035" y="30758"/>
                </a:lnTo>
                <a:lnTo>
                  <a:pt x="60889" y="44588"/>
                </a:lnTo>
                <a:lnTo>
                  <a:pt x="52430" y="55406"/>
                </a:lnTo>
                <a:lnTo>
                  <a:pt x="40127" y="61743"/>
                </a:lnTo>
                <a:close/>
              </a:path>
            </a:pathLst>
          </a:custGeom>
          <a:solidFill>
            <a:srgbClr val="D4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4020800" y="817991"/>
            <a:ext cx="3992495" cy="22345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34845">
              <a:lnSpc>
                <a:spcPct val="100000"/>
              </a:lnSpc>
            </a:pPr>
            <a:r>
              <a:rPr sz="2450" spc="-1095" dirty="0">
                <a:solidFill>
                  <a:srgbClr val="D40000"/>
                </a:solidFill>
                <a:latin typeface="Arial"/>
                <a:cs typeface="Arial"/>
              </a:rPr>
              <a:t>@</a:t>
            </a:r>
            <a:r>
              <a:rPr sz="2450" spc="-190" dirty="0">
                <a:solidFill>
                  <a:srgbClr val="D40000"/>
                </a:solidFill>
                <a:latin typeface="Arial"/>
                <a:cs typeface="Arial"/>
              </a:rPr>
              <a:t> </a:t>
            </a:r>
            <a:r>
              <a:rPr sz="2450" spc="-570" dirty="0">
                <a:solidFill>
                  <a:srgbClr val="D40000"/>
                </a:solidFill>
                <a:latin typeface="Arial"/>
                <a:cs typeface="Arial"/>
              </a:rPr>
              <a:t>U</a:t>
            </a:r>
            <a:r>
              <a:rPr sz="2450" spc="-190" dirty="0">
                <a:solidFill>
                  <a:srgbClr val="D40000"/>
                </a:solidFill>
                <a:latin typeface="Arial"/>
                <a:cs typeface="Arial"/>
              </a:rPr>
              <a:t> </a:t>
            </a:r>
            <a:r>
              <a:rPr sz="2450" spc="-535" dirty="0">
                <a:solidFill>
                  <a:srgbClr val="D40000"/>
                </a:solidFill>
                <a:latin typeface="Arial"/>
                <a:cs typeface="Arial"/>
              </a:rPr>
              <a:t>H</a:t>
            </a:r>
            <a:r>
              <a:rPr sz="2450" spc="-190" dirty="0">
                <a:solidFill>
                  <a:srgbClr val="D40000"/>
                </a:solidFill>
                <a:latin typeface="Arial"/>
                <a:cs typeface="Arial"/>
              </a:rPr>
              <a:t> </a:t>
            </a:r>
            <a:r>
              <a:rPr sz="2450" spc="-395" dirty="0">
                <a:solidFill>
                  <a:srgbClr val="D40000"/>
                </a:solidFill>
                <a:latin typeface="Arial"/>
                <a:cs typeface="Arial"/>
              </a:rPr>
              <a:t>L</a:t>
            </a:r>
            <a:r>
              <a:rPr sz="2450" spc="-190" dirty="0">
                <a:solidFill>
                  <a:srgbClr val="D40000"/>
                </a:solidFill>
                <a:latin typeface="Arial"/>
                <a:cs typeface="Arial"/>
              </a:rPr>
              <a:t> </a:t>
            </a:r>
            <a:r>
              <a:rPr sz="2450" spc="-409" dirty="0">
                <a:solidFill>
                  <a:srgbClr val="D40000"/>
                </a:solidFill>
                <a:latin typeface="Arial"/>
                <a:cs typeface="Arial"/>
              </a:rPr>
              <a:t>A</a:t>
            </a:r>
            <a:r>
              <a:rPr sz="2450" spc="-190" dirty="0">
                <a:solidFill>
                  <a:srgbClr val="D40000"/>
                </a:solidFill>
                <a:latin typeface="Arial"/>
                <a:cs typeface="Arial"/>
              </a:rPr>
              <a:t> </a:t>
            </a:r>
            <a:r>
              <a:rPr sz="2450" spc="-570" dirty="0">
                <a:solidFill>
                  <a:srgbClr val="D40000"/>
                </a:solidFill>
                <a:latin typeface="Arial"/>
                <a:cs typeface="Arial"/>
              </a:rPr>
              <a:t>U</a:t>
            </a:r>
            <a:r>
              <a:rPr sz="2450" spc="-190" dirty="0">
                <a:solidFill>
                  <a:srgbClr val="D40000"/>
                </a:solidFill>
                <a:latin typeface="Arial"/>
                <a:cs typeface="Arial"/>
              </a:rPr>
              <a:t> </a:t>
            </a:r>
            <a:r>
              <a:rPr sz="2450" spc="-480" dirty="0">
                <a:solidFill>
                  <a:srgbClr val="D40000"/>
                </a:solidFill>
                <a:latin typeface="Arial"/>
                <a:cs typeface="Arial"/>
              </a:rPr>
              <a:t>N</a:t>
            </a:r>
            <a:r>
              <a:rPr sz="2450" spc="-190" dirty="0">
                <a:solidFill>
                  <a:srgbClr val="D40000"/>
                </a:solidFill>
                <a:latin typeface="Arial"/>
                <a:cs typeface="Arial"/>
              </a:rPr>
              <a:t> </a:t>
            </a:r>
            <a:r>
              <a:rPr sz="2450" spc="-640" dirty="0">
                <a:solidFill>
                  <a:srgbClr val="D40000"/>
                </a:solidFill>
                <a:latin typeface="Arial"/>
                <a:cs typeface="Arial"/>
              </a:rPr>
              <a:t>C</a:t>
            </a:r>
            <a:r>
              <a:rPr sz="2450" spc="-190" dirty="0">
                <a:solidFill>
                  <a:srgbClr val="D40000"/>
                </a:solidFill>
                <a:latin typeface="Arial"/>
                <a:cs typeface="Arial"/>
              </a:rPr>
              <a:t> </a:t>
            </a:r>
            <a:r>
              <a:rPr sz="2450" spc="-535" dirty="0">
                <a:solidFill>
                  <a:srgbClr val="D40000"/>
                </a:solidFill>
                <a:latin typeface="Arial"/>
                <a:cs typeface="Arial"/>
              </a:rPr>
              <a:t>H</a:t>
            </a:r>
            <a:endParaRPr sz="24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1"/>
              </a:spcBef>
            </a:pPr>
            <a:endParaRPr sz="2450" dirty="0">
              <a:latin typeface="Times New Roman"/>
              <a:cs typeface="Times New Roman"/>
            </a:endParaRPr>
          </a:p>
          <a:p>
            <a:pPr marL="12700" marR="723900">
              <a:lnSpc>
                <a:spcPct val="124500"/>
              </a:lnSpc>
            </a:pPr>
            <a:r>
              <a:rPr sz="2550" spc="-60" dirty="0">
                <a:solidFill>
                  <a:srgbClr val="FFFFFF"/>
                </a:solidFill>
                <a:latin typeface="Gill Sans MT"/>
                <a:cs typeface="Gill Sans MT"/>
              </a:rPr>
              <a:t>N</a:t>
            </a:r>
            <a:r>
              <a:rPr sz="2550" spc="-204" dirty="0">
                <a:solidFill>
                  <a:srgbClr val="FFFFFF"/>
                </a:solidFill>
                <a:latin typeface="Gill Sans MT"/>
                <a:cs typeface="Gill Sans MT"/>
              </a:rPr>
              <a:t>1</a:t>
            </a:r>
            <a:r>
              <a:rPr sz="2550" spc="140" dirty="0">
                <a:solidFill>
                  <a:srgbClr val="FFFFFF"/>
                </a:solidFill>
                <a:latin typeface="Gill Sans MT"/>
                <a:cs typeface="Gill Sans MT"/>
              </a:rPr>
              <a:t>0</a:t>
            </a:r>
            <a:r>
              <a:rPr sz="2550" spc="100" dirty="0">
                <a:solidFill>
                  <a:srgbClr val="FFFFFF"/>
                </a:solidFill>
                <a:latin typeface="Gill Sans MT"/>
                <a:cs typeface="Gill Sans MT"/>
              </a:rPr>
              <a:t>9</a:t>
            </a:r>
            <a:r>
              <a:rPr sz="2550" spc="-12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550" spc="-185" dirty="0">
                <a:solidFill>
                  <a:srgbClr val="FFFFFF"/>
                </a:solidFill>
                <a:latin typeface="Gill Sans MT"/>
                <a:cs typeface="Gill Sans MT"/>
              </a:rPr>
              <a:t>C</a:t>
            </a:r>
            <a:r>
              <a:rPr sz="2550" spc="-45" dirty="0">
                <a:solidFill>
                  <a:srgbClr val="FFFFFF"/>
                </a:solidFill>
                <a:latin typeface="Gill Sans MT"/>
                <a:cs typeface="Gill Sans MT"/>
              </a:rPr>
              <a:t>o</a:t>
            </a:r>
            <a:r>
              <a:rPr sz="2550" spc="215" dirty="0">
                <a:solidFill>
                  <a:srgbClr val="FFFFFF"/>
                </a:solidFill>
                <a:latin typeface="Gill Sans MT"/>
                <a:cs typeface="Gill Sans MT"/>
              </a:rPr>
              <a:t>u</a:t>
            </a:r>
            <a:r>
              <a:rPr sz="2550" spc="195" dirty="0">
                <a:solidFill>
                  <a:srgbClr val="FFFFFF"/>
                </a:solidFill>
                <a:latin typeface="Gill Sans MT"/>
                <a:cs typeface="Gill Sans MT"/>
              </a:rPr>
              <a:t>g</a:t>
            </a:r>
            <a:r>
              <a:rPr sz="2550" spc="204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2550" spc="50" dirty="0">
                <a:solidFill>
                  <a:srgbClr val="FFFFFF"/>
                </a:solidFill>
                <a:latin typeface="Gill Sans MT"/>
                <a:cs typeface="Gill Sans MT"/>
              </a:rPr>
              <a:t>r</a:t>
            </a:r>
            <a:r>
              <a:rPr sz="2550" spc="-12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550" spc="180" dirty="0">
                <a:solidFill>
                  <a:srgbClr val="FFFFFF"/>
                </a:solidFill>
                <a:latin typeface="Gill Sans MT"/>
                <a:cs typeface="Gill Sans MT"/>
              </a:rPr>
              <a:t>V</a:t>
            </a:r>
            <a:r>
              <a:rPr sz="2550" spc="200" dirty="0">
                <a:solidFill>
                  <a:srgbClr val="FFFFFF"/>
                </a:solidFill>
                <a:latin typeface="Gill Sans MT"/>
                <a:cs typeface="Gill Sans MT"/>
              </a:rPr>
              <a:t>i</a:t>
            </a:r>
            <a:r>
              <a:rPr sz="2550" spc="185" dirty="0">
                <a:solidFill>
                  <a:srgbClr val="FFFFFF"/>
                </a:solidFill>
                <a:latin typeface="Gill Sans MT"/>
                <a:cs typeface="Gill Sans MT"/>
              </a:rPr>
              <a:t>ll</a:t>
            </a:r>
            <a:r>
              <a:rPr sz="2550" spc="204" dirty="0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sz="2550" spc="195" dirty="0">
                <a:solidFill>
                  <a:srgbClr val="FFFFFF"/>
                </a:solidFill>
                <a:latin typeface="Gill Sans MT"/>
                <a:cs typeface="Gill Sans MT"/>
              </a:rPr>
              <a:t>g</a:t>
            </a:r>
            <a:r>
              <a:rPr sz="2550" spc="-25" dirty="0">
                <a:solidFill>
                  <a:srgbClr val="FFFFFF"/>
                </a:solidFill>
                <a:latin typeface="Gill Sans MT"/>
                <a:cs typeface="Gill Sans MT"/>
              </a:rPr>
              <a:t>e</a:t>
            </a:r>
            <a:r>
              <a:rPr sz="2550" spc="-12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550" spc="225" dirty="0">
                <a:solidFill>
                  <a:srgbClr val="FFFFFF"/>
                </a:solidFill>
                <a:latin typeface="Gill Sans MT"/>
                <a:cs typeface="Gill Sans MT"/>
              </a:rPr>
              <a:t>I</a:t>
            </a:r>
            <a:r>
              <a:rPr sz="2550" spc="254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endParaRPr sz="2550" dirty="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2550" spc="180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www</a:t>
            </a:r>
            <a:r>
              <a:rPr sz="2550" spc="-25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.</a:t>
            </a:r>
            <a:r>
              <a:rPr sz="2550" spc="215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u</a:t>
            </a:r>
            <a:r>
              <a:rPr sz="2550" spc="254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h</a:t>
            </a:r>
            <a:r>
              <a:rPr sz="2550" spc="-25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.e</a:t>
            </a:r>
            <a:r>
              <a:rPr sz="2550" spc="114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d</a:t>
            </a:r>
            <a:r>
              <a:rPr sz="2550" spc="215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u</a:t>
            </a:r>
            <a:r>
              <a:rPr sz="2550" spc="235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/</a:t>
            </a:r>
            <a:r>
              <a:rPr sz="2550" spc="215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u</a:t>
            </a:r>
            <a:r>
              <a:rPr sz="2550" spc="65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ss</a:t>
            </a:r>
            <a:r>
              <a:rPr sz="2550" spc="100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c</a:t>
            </a:r>
            <a:r>
              <a:rPr sz="2550" spc="235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/</a:t>
            </a:r>
            <a:r>
              <a:rPr sz="2550" spc="185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l</a:t>
            </a:r>
            <a:r>
              <a:rPr sz="2550" spc="204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a</a:t>
            </a:r>
            <a:r>
              <a:rPr sz="2550" spc="215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u</a:t>
            </a:r>
            <a:r>
              <a:rPr sz="2550" spc="265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n</a:t>
            </a:r>
            <a:r>
              <a:rPr sz="2550" spc="100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c</a:t>
            </a:r>
            <a:r>
              <a:rPr sz="2550" spc="254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h</a:t>
            </a:r>
            <a:r>
              <a:rPr sz="2550" spc="235" dirty="0">
                <a:solidFill>
                  <a:srgbClr val="FFFFFF"/>
                </a:solidFill>
                <a:latin typeface="Gill Sans MT"/>
                <a:cs typeface="Gill Sans MT"/>
                <a:hlinkClick r:id="rId3"/>
              </a:rPr>
              <a:t>/</a:t>
            </a:r>
            <a:endParaRPr lang="en-US" sz="2550" spc="235" dirty="0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lang="en-US" sz="2550" spc="235" dirty="0">
                <a:solidFill>
                  <a:srgbClr val="FFFFFF"/>
                </a:solidFill>
                <a:latin typeface="Gill Sans MT"/>
                <a:cs typeface="Gill Sans MT"/>
              </a:rPr>
              <a:t>Q? Lheidel@uh.edu</a:t>
            </a:r>
            <a:endParaRPr sz="2550" dirty="0">
              <a:latin typeface="Gill Sans MT"/>
              <a:cs typeface="Gill Sans M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00600" y="342900"/>
            <a:ext cx="80010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800" dirty="0">
                <a:solidFill>
                  <a:schemeClr val="bg1"/>
                </a:solidFill>
              </a:rPr>
              <a:t>LAUNCH</a:t>
            </a:r>
          </a:p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39562" y="4457700"/>
            <a:ext cx="39468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Peer Drop-In Tutoring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20000" y="4457700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Academic Coaching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411200" y="4345613"/>
            <a:ext cx="304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Success Workshops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129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Gill Sans MT</vt:lpstr>
      <vt:lpstr>Lucida Sans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LAUNCH</dc:title>
  <dc:creator>luvpinks1</dc:creator>
  <cp:keywords>DADXZtr-7as,BABp_sSq6Z4</cp:keywords>
  <cp:lastModifiedBy>Heidel, Laura S</cp:lastModifiedBy>
  <cp:revision>20</cp:revision>
  <dcterms:created xsi:type="dcterms:W3CDTF">2020-09-17T08:41:10Z</dcterms:created>
  <dcterms:modified xsi:type="dcterms:W3CDTF">2022-12-01T19:08:11Z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2019-04-17T00:00:00Z</vt:filetime>
  </property>
  <property fmtid="{D5CDD505-2E9C-101B-9397-08002B2CF9AE}" pid="3" name="LastSaved">
    <vt:filetime>2020-09-17T00:00:00Z</vt:filetime>
  </property>
</Properties>
</file>