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ink/ink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87" r:id="rId3"/>
    <p:sldId id="282" r:id="rId4"/>
    <p:sldId id="263" r:id="rId5"/>
    <p:sldId id="281" r:id="rId6"/>
    <p:sldId id="289" r:id="rId7"/>
    <p:sldId id="288" r:id="rId8"/>
    <p:sldId id="286" r:id="rId9"/>
    <p:sldId id="284" r:id="rId10"/>
    <p:sldId id="280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DB88A1-28DC-4ACB-B2A2-A420EEC6D1C1}" v="235" dt="2024-10-18T17:54:36.7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s, Andre J" userId="2a250abe-fc1c-466a-8f38-1734af6fd32f" providerId="ADAL" clId="{48DB88A1-28DC-4ACB-B2A2-A420EEC6D1C1}"/>
    <pc:docChg chg="undo redo custSel addSld delSld modSld sldOrd modNotesMaster">
      <pc:chgData name="Adams, Andre J" userId="2a250abe-fc1c-466a-8f38-1734af6fd32f" providerId="ADAL" clId="{48DB88A1-28DC-4ACB-B2A2-A420EEC6D1C1}" dt="2024-10-18T17:55:01.594" v="1659" actId="2696"/>
      <pc:docMkLst>
        <pc:docMk/>
      </pc:docMkLst>
      <pc:sldChg chg="modSp mod">
        <pc:chgData name="Adams, Andre J" userId="2a250abe-fc1c-466a-8f38-1734af6fd32f" providerId="ADAL" clId="{48DB88A1-28DC-4ACB-B2A2-A420EEC6D1C1}" dt="2024-10-18T05:49:42.714" v="153" actId="20577"/>
        <pc:sldMkLst>
          <pc:docMk/>
          <pc:sldMk cId="0" sldId="257"/>
        </pc:sldMkLst>
        <pc:spChg chg="mod">
          <ac:chgData name="Adams, Andre J" userId="2a250abe-fc1c-466a-8f38-1734af6fd32f" providerId="ADAL" clId="{48DB88A1-28DC-4ACB-B2A2-A420EEC6D1C1}" dt="2024-10-18T05:49:42.714" v="153" actId="20577"/>
          <ac:spMkLst>
            <pc:docMk/>
            <pc:sldMk cId="0" sldId="257"/>
            <ac:spMk id="8" creationId="{00000000-0000-0000-0000-000000000000}"/>
          </ac:spMkLst>
        </pc:spChg>
      </pc:sldChg>
      <pc:sldChg chg="modSp mod ord">
        <pc:chgData name="Adams, Andre J" userId="2a250abe-fc1c-466a-8f38-1734af6fd32f" providerId="ADAL" clId="{48DB88A1-28DC-4ACB-B2A2-A420EEC6D1C1}" dt="2024-10-18T16:52:53.223" v="1093"/>
        <pc:sldMkLst>
          <pc:docMk/>
          <pc:sldMk cId="0" sldId="263"/>
        </pc:sldMkLst>
        <pc:spChg chg="mod">
          <ac:chgData name="Adams, Andre J" userId="2a250abe-fc1c-466a-8f38-1734af6fd32f" providerId="ADAL" clId="{48DB88A1-28DC-4ACB-B2A2-A420EEC6D1C1}" dt="2024-10-18T15:33:53.604" v="655" actId="20577"/>
          <ac:spMkLst>
            <pc:docMk/>
            <pc:sldMk cId="0" sldId="263"/>
            <ac:spMk id="7" creationId="{00000000-0000-0000-0000-000000000000}"/>
          </ac:spMkLst>
        </pc:spChg>
        <pc:picChg chg="mod">
          <ac:chgData name="Adams, Andre J" userId="2a250abe-fc1c-466a-8f38-1734af6fd32f" providerId="ADAL" clId="{48DB88A1-28DC-4ACB-B2A2-A420EEC6D1C1}" dt="2024-10-18T06:54:25.087" v="252" actId="14100"/>
          <ac:picMkLst>
            <pc:docMk/>
            <pc:sldMk cId="0" sldId="263"/>
            <ac:picMk id="13" creationId="{A3F8A90A-EC36-6849-A860-8051E87550D7}"/>
          </ac:picMkLst>
        </pc:picChg>
      </pc:sldChg>
      <pc:sldChg chg="del">
        <pc:chgData name="Adams, Andre J" userId="2a250abe-fc1c-466a-8f38-1734af6fd32f" providerId="ADAL" clId="{48DB88A1-28DC-4ACB-B2A2-A420EEC6D1C1}" dt="2024-10-18T13:55:05.444" v="646" actId="47"/>
        <pc:sldMkLst>
          <pc:docMk/>
          <pc:sldMk cId="0" sldId="264"/>
        </pc:sldMkLst>
      </pc:sldChg>
      <pc:sldChg chg="del">
        <pc:chgData name="Adams, Andre J" userId="2a250abe-fc1c-466a-8f38-1734af6fd32f" providerId="ADAL" clId="{48DB88A1-28DC-4ACB-B2A2-A420EEC6D1C1}" dt="2024-10-18T13:55:09.056" v="647" actId="47"/>
        <pc:sldMkLst>
          <pc:docMk/>
          <pc:sldMk cId="0" sldId="265"/>
        </pc:sldMkLst>
      </pc:sldChg>
      <pc:sldChg chg="del">
        <pc:chgData name="Adams, Andre J" userId="2a250abe-fc1c-466a-8f38-1734af6fd32f" providerId="ADAL" clId="{48DB88A1-28DC-4ACB-B2A2-A420EEC6D1C1}" dt="2024-10-18T13:55:12.955" v="648" actId="47"/>
        <pc:sldMkLst>
          <pc:docMk/>
          <pc:sldMk cId="0" sldId="267"/>
        </pc:sldMkLst>
      </pc:sldChg>
      <pc:sldChg chg="del">
        <pc:chgData name="Adams, Andre J" userId="2a250abe-fc1c-466a-8f38-1734af6fd32f" providerId="ADAL" clId="{48DB88A1-28DC-4ACB-B2A2-A420EEC6D1C1}" dt="2024-10-18T13:55:13.968" v="649" actId="47"/>
        <pc:sldMkLst>
          <pc:docMk/>
          <pc:sldMk cId="0" sldId="270"/>
        </pc:sldMkLst>
      </pc:sldChg>
      <pc:sldChg chg="del">
        <pc:chgData name="Adams, Andre J" userId="2a250abe-fc1c-466a-8f38-1734af6fd32f" providerId="ADAL" clId="{48DB88A1-28DC-4ACB-B2A2-A420EEC6D1C1}" dt="2024-10-18T13:42:06.388" v="481" actId="47"/>
        <pc:sldMkLst>
          <pc:docMk/>
          <pc:sldMk cId="0" sldId="271"/>
        </pc:sldMkLst>
      </pc:sldChg>
      <pc:sldChg chg="del">
        <pc:chgData name="Adams, Andre J" userId="2a250abe-fc1c-466a-8f38-1734af6fd32f" providerId="ADAL" clId="{48DB88A1-28DC-4ACB-B2A2-A420EEC6D1C1}" dt="2024-10-18T13:42:08.634" v="482" actId="47"/>
        <pc:sldMkLst>
          <pc:docMk/>
          <pc:sldMk cId="0" sldId="272"/>
        </pc:sldMkLst>
      </pc:sldChg>
      <pc:sldChg chg="del">
        <pc:chgData name="Adams, Andre J" userId="2a250abe-fc1c-466a-8f38-1734af6fd32f" providerId="ADAL" clId="{48DB88A1-28DC-4ACB-B2A2-A420EEC6D1C1}" dt="2024-10-18T13:42:10.375" v="483" actId="47"/>
        <pc:sldMkLst>
          <pc:docMk/>
          <pc:sldMk cId="0" sldId="273"/>
        </pc:sldMkLst>
      </pc:sldChg>
      <pc:sldChg chg="del">
        <pc:chgData name="Adams, Andre J" userId="2a250abe-fc1c-466a-8f38-1734af6fd32f" providerId="ADAL" clId="{48DB88A1-28DC-4ACB-B2A2-A420EEC6D1C1}" dt="2024-10-18T13:42:11.190" v="484" actId="47"/>
        <pc:sldMkLst>
          <pc:docMk/>
          <pc:sldMk cId="0" sldId="274"/>
        </pc:sldMkLst>
      </pc:sldChg>
      <pc:sldChg chg="del">
        <pc:chgData name="Adams, Andre J" userId="2a250abe-fc1c-466a-8f38-1734af6fd32f" providerId="ADAL" clId="{48DB88A1-28DC-4ACB-B2A2-A420EEC6D1C1}" dt="2024-10-18T13:55:20.946" v="654" actId="47"/>
        <pc:sldMkLst>
          <pc:docMk/>
          <pc:sldMk cId="0" sldId="275"/>
        </pc:sldMkLst>
      </pc:sldChg>
      <pc:sldChg chg="del">
        <pc:chgData name="Adams, Andre J" userId="2a250abe-fc1c-466a-8f38-1734af6fd32f" providerId="ADAL" clId="{48DB88A1-28DC-4ACB-B2A2-A420EEC6D1C1}" dt="2024-10-18T13:55:19.944" v="653" actId="47"/>
        <pc:sldMkLst>
          <pc:docMk/>
          <pc:sldMk cId="0" sldId="276"/>
        </pc:sldMkLst>
      </pc:sldChg>
      <pc:sldChg chg="del">
        <pc:chgData name="Adams, Andre J" userId="2a250abe-fc1c-466a-8f38-1734af6fd32f" providerId="ADAL" clId="{48DB88A1-28DC-4ACB-B2A2-A420EEC6D1C1}" dt="2024-10-18T13:55:19.151" v="652" actId="47"/>
        <pc:sldMkLst>
          <pc:docMk/>
          <pc:sldMk cId="0" sldId="277"/>
        </pc:sldMkLst>
      </pc:sldChg>
      <pc:sldChg chg="del">
        <pc:chgData name="Adams, Andre J" userId="2a250abe-fc1c-466a-8f38-1734af6fd32f" providerId="ADAL" clId="{48DB88A1-28DC-4ACB-B2A2-A420EEC6D1C1}" dt="2024-10-18T13:55:18.575" v="651" actId="47"/>
        <pc:sldMkLst>
          <pc:docMk/>
          <pc:sldMk cId="0" sldId="278"/>
        </pc:sldMkLst>
      </pc:sldChg>
      <pc:sldChg chg="del">
        <pc:chgData name="Adams, Andre J" userId="2a250abe-fc1c-466a-8f38-1734af6fd32f" providerId="ADAL" clId="{48DB88A1-28DC-4ACB-B2A2-A420EEC6D1C1}" dt="2024-10-18T13:55:17.928" v="650" actId="47"/>
        <pc:sldMkLst>
          <pc:docMk/>
          <pc:sldMk cId="0" sldId="279"/>
        </pc:sldMkLst>
      </pc:sldChg>
      <pc:sldChg chg="addSp delSp modSp mod">
        <pc:chgData name="Adams, Andre J" userId="2a250abe-fc1c-466a-8f38-1734af6fd32f" providerId="ADAL" clId="{48DB88A1-28DC-4ACB-B2A2-A420EEC6D1C1}" dt="2024-10-18T05:50:01.236" v="155"/>
        <pc:sldMkLst>
          <pc:docMk/>
          <pc:sldMk cId="0" sldId="280"/>
        </pc:sldMkLst>
        <pc:grpChg chg="del">
          <ac:chgData name="Adams, Andre J" userId="2a250abe-fc1c-466a-8f38-1734af6fd32f" providerId="ADAL" clId="{48DB88A1-28DC-4ACB-B2A2-A420EEC6D1C1}" dt="2024-10-18T05:49:59.870" v="154" actId="478"/>
          <ac:grpSpMkLst>
            <pc:docMk/>
            <pc:sldMk cId="0" sldId="280"/>
            <ac:grpSpMk id="2" creationId="{00000000-0000-0000-0000-000000000000}"/>
          </ac:grpSpMkLst>
        </pc:grpChg>
        <pc:grpChg chg="add mod">
          <ac:chgData name="Adams, Andre J" userId="2a250abe-fc1c-466a-8f38-1734af6fd32f" providerId="ADAL" clId="{48DB88A1-28DC-4ACB-B2A2-A420EEC6D1C1}" dt="2024-10-18T05:50:01.236" v="155"/>
          <ac:grpSpMkLst>
            <pc:docMk/>
            <pc:sldMk cId="0" sldId="280"/>
            <ac:grpSpMk id="7" creationId="{61287767-F8FB-591F-4423-9971F3C5D614}"/>
          </ac:grpSpMkLst>
        </pc:grpChg>
        <pc:picChg chg="mod">
          <ac:chgData name="Adams, Andre J" userId="2a250abe-fc1c-466a-8f38-1734af6fd32f" providerId="ADAL" clId="{48DB88A1-28DC-4ACB-B2A2-A420EEC6D1C1}" dt="2024-10-18T05:50:01.236" v="155"/>
          <ac:picMkLst>
            <pc:docMk/>
            <pc:sldMk cId="0" sldId="280"/>
            <ac:picMk id="8" creationId="{F0E227B6-6F57-04A8-7F59-0FC7EDDFDB69}"/>
          </ac:picMkLst>
        </pc:picChg>
        <pc:picChg chg="mod">
          <ac:chgData name="Adams, Andre J" userId="2a250abe-fc1c-466a-8f38-1734af6fd32f" providerId="ADAL" clId="{48DB88A1-28DC-4ACB-B2A2-A420EEC6D1C1}" dt="2024-10-18T05:50:01.236" v="155"/>
          <ac:picMkLst>
            <pc:docMk/>
            <pc:sldMk cId="0" sldId="280"/>
            <ac:picMk id="9" creationId="{18DE8D5F-ED57-BAFB-3A0A-40EEF91C7838}"/>
          </ac:picMkLst>
        </pc:picChg>
        <pc:picChg chg="mod">
          <ac:chgData name="Adams, Andre J" userId="2a250abe-fc1c-466a-8f38-1734af6fd32f" providerId="ADAL" clId="{48DB88A1-28DC-4ACB-B2A2-A420EEC6D1C1}" dt="2024-10-18T05:50:01.236" v="155"/>
          <ac:picMkLst>
            <pc:docMk/>
            <pc:sldMk cId="0" sldId="280"/>
            <ac:picMk id="10" creationId="{8EF63B9A-A878-B143-3CFD-4AF3113CAF71}"/>
          </ac:picMkLst>
        </pc:picChg>
      </pc:sldChg>
      <pc:sldChg chg="addSp delSp modSp mod ord delAnim modAnim">
        <pc:chgData name="Adams, Andre J" userId="2a250abe-fc1c-466a-8f38-1734af6fd32f" providerId="ADAL" clId="{48DB88A1-28DC-4ACB-B2A2-A420EEC6D1C1}" dt="2024-10-18T17:48:26.720" v="1615" actId="404"/>
        <pc:sldMkLst>
          <pc:docMk/>
          <pc:sldMk cId="3099636343" sldId="281"/>
        </pc:sldMkLst>
        <pc:spChg chg="mod">
          <ac:chgData name="Adams, Andre J" userId="2a250abe-fc1c-466a-8f38-1734af6fd32f" providerId="ADAL" clId="{48DB88A1-28DC-4ACB-B2A2-A420EEC6D1C1}" dt="2024-10-18T16:45:53.735" v="1077" actId="20577"/>
          <ac:spMkLst>
            <pc:docMk/>
            <pc:sldMk cId="3099636343" sldId="281"/>
            <ac:spMk id="6" creationId="{00000000-0000-0000-0000-000000000000}"/>
          </ac:spMkLst>
        </pc:spChg>
        <pc:spChg chg="mod">
          <ac:chgData name="Adams, Andre J" userId="2a250abe-fc1c-466a-8f38-1734af6fd32f" providerId="ADAL" clId="{48DB88A1-28DC-4ACB-B2A2-A420EEC6D1C1}" dt="2024-10-18T17:37:19.968" v="1482" actId="20577"/>
          <ac:spMkLst>
            <pc:docMk/>
            <pc:sldMk cId="3099636343" sldId="281"/>
            <ac:spMk id="7" creationId="{00000000-0000-0000-0000-000000000000}"/>
          </ac:spMkLst>
        </pc:spChg>
        <pc:spChg chg="add mod">
          <ac:chgData name="Adams, Andre J" userId="2a250abe-fc1c-466a-8f38-1734af6fd32f" providerId="ADAL" clId="{48DB88A1-28DC-4ACB-B2A2-A420EEC6D1C1}" dt="2024-10-18T17:46:55.230" v="1598" actId="20577"/>
          <ac:spMkLst>
            <pc:docMk/>
            <pc:sldMk cId="3099636343" sldId="281"/>
            <ac:spMk id="21" creationId="{08062F4B-AF74-705D-0E08-2E7CDF2312FB}"/>
          </ac:spMkLst>
        </pc:spChg>
        <pc:spChg chg="add mod">
          <ac:chgData name="Adams, Andre J" userId="2a250abe-fc1c-466a-8f38-1734af6fd32f" providerId="ADAL" clId="{48DB88A1-28DC-4ACB-B2A2-A420EEC6D1C1}" dt="2024-10-18T17:48:26.720" v="1615" actId="404"/>
          <ac:spMkLst>
            <pc:docMk/>
            <pc:sldMk cId="3099636343" sldId="281"/>
            <ac:spMk id="23" creationId="{A63E7EB1-8E92-F6E1-31C5-D79FBF7B5C42}"/>
          </ac:spMkLst>
        </pc:spChg>
        <pc:picChg chg="mod">
          <ac:chgData name="Adams, Andre J" userId="2a250abe-fc1c-466a-8f38-1734af6fd32f" providerId="ADAL" clId="{48DB88A1-28DC-4ACB-B2A2-A420EEC6D1C1}" dt="2024-10-18T17:36:49.159" v="1446" actId="1076"/>
          <ac:picMkLst>
            <pc:docMk/>
            <pc:sldMk cId="3099636343" sldId="281"/>
            <ac:picMk id="13" creationId="{0977544F-33F9-CFC6-632F-C5F86125CB7C}"/>
          </ac:picMkLst>
        </pc:picChg>
        <pc:picChg chg="mod">
          <ac:chgData name="Adams, Andre J" userId="2a250abe-fc1c-466a-8f38-1734af6fd32f" providerId="ADAL" clId="{48DB88A1-28DC-4ACB-B2A2-A420EEC6D1C1}" dt="2024-10-18T17:36:13.783" v="1440" actId="1076"/>
          <ac:picMkLst>
            <pc:docMk/>
            <pc:sldMk cId="3099636343" sldId="281"/>
            <ac:picMk id="15" creationId="{E4714C38-CBA2-8625-98B3-B8A577A18D59}"/>
          </ac:picMkLst>
        </pc:picChg>
        <pc:picChg chg="del">
          <ac:chgData name="Adams, Andre J" userId="2a250abe-fc1c-466a-8f38-1734af6fd32f" providerId="ADAL" clId="{48DB88A1-28DC-4ACB-B2A2-A420EEC6D1C1}" dt="2024-10-18T17:18:44.552" v="1239" actId="478"/>
          <ac:picMkLst>
            <pc:docMk/>
            <pc:sldMk cId="3099636343" sldId="281"/>
            <ac:picMk id="17" creationId="{C97DE7C2-A835-4217-592E-B59CA15FE3BB}"/>
          </ac:picMkLst>
        </pc:picChg>
        <pc:picChg chg="del">
          <ac:chgData name="Adams, Andre J" userId="2a250abe-fc1c-466a-8f38-1734af6fd32f" providerId="ADAL" clId="{48DB88A1-28DC-4ACB-B2A2-A420EEC6D1C1}" dt="2024-10-18T17:18:46.668" v="1240" actId="478"/>
          <ac:picMkLst>
            <pc:docMk/>
            <pc:sldMk cId="3099636343" sldId="281"/>
            <ac:picMk id="19" creationId="{27EFB06B-8299-0EE1-4999-A88642630DB4}"/>
          </ac:picMkLst>
        </pc:picChg>
        <pc:picChg chg="add mod">
          <ac:chgData name="Adams, Andre J" userId="2a250abe-fc1c-466a-8f38-1734af6fd32f" providerId="ADAL" clId="{48DB88A1-28DC-4ACB-B2A2-A420EEC6D1C1}" dt="2024-10-18T17:36:35.776" v="1445" actId="14100"/>
          <ac:picMkLst>
            <pc:docMk/>
            <pc:sldMk cId="3099636343" sldId="281"/>
            <ac:picMk id="22" creationId="{B52BC1EA-25B2-0661-BE22-620098A6991F}"/>
          </ac:picMkLst>
        </pc:picChg>
      </pc:sldChg>
      <pc:sldChg chg="addSp delSp modSp mod ord">
        <pc:chgData name="Adams, Andre J" userId="2a250abe-fc1c-466a-8f38-1734af6fd32f" providerId="ADAL" clId="{48DB88A1-28DC-4ACB-B2A2-A420EEC6D1C1}" dt="2024-10-18T16:53:17.951" v="1095"/>
        <pc:sldMkLst>
          <pc:docMk/>
          <pc:sldMk cId="661098435" sldId="282"/>
        </pc:sldMkLst>
        <pc:spChg chg="mod">
          <ac:chgData name="Adams, Andre J" userId="2a250abe-fc1c-466a-8f38-1734af6fd32f" providerId="ADAL" clId="{48DB88A1-28DC-4ACB-B2A2-A420EEC6D1C1}" dt="2024-10-18T16:48:24.894" v="1084" actId="1036"/>
          <ac:spMkLst>
            <pc:docMk/>
            <pc:sldMk cId="661098435" sldId="282"/>
            <ac:spMk id="2" creationId="{00000000-0000-0000-0000-000000000000}"/>
          </ac:spMkLst>
        </pc:spChg>
        <pc:spChg chg="mod">
          <ac:chgData name="Adams, Andre J" userId="2a250abe-fc1c-466a-8f38-1734af6fd32f" providerId="ADAL" clId="{48DB88A1-28DC-4ACB-B2A2-A420EEC6D1C1}" dt="2024-10-18T16:47:07.887" v="1083" actId="14100"/>
          <ac:spMkLst>
            <pc:docMk/>
            <pc:sldMk cId="661098435" sldId="282"/>
            <ac:spMk id="6" creationId="{00000000-0000-0000-0000-000000000000}"/>
          </ac:spMkLst>
        </pc:spChg>
        <pc:spChg chg="add mod">
          <ac:chgData name="Adams, Andre J" userId="2a250abe-fc1c-466a-8f38-1734af6fd32f" providerId="ADAL" clId="{48DB88A1-28DC-4ACB-B2A2-A420EEC6D1C1}" dt="2024-10-18T16:35:30.161" v="771" actId="1076"/>
          <ac:spMkLst>
            <pc:docMk/>
            <pc:sldMk cId="661098435" sldId="282"/>
            <ac:spMk id="85" creationId="{143FF03E-7821-B560-7482-4316EC552799}"/>
          </ac:spMkLst>
        </pc:spChg>
        <pc:spChg chg="add mod">
          <ac:chgData name="Adams, Andre J" userId="2a250abe-fc1c-466a-8f38-1734af6fd32f" providerId="ADAL" clId="{48DB88A1-28DC-4ACB-B2A2-A420EEC6D1C1}" dt="2024-10-18T16:36:28.745" v="844" actId="1076"/>
          <ac:spMkLst>
            <pc:docMk/>
            <pc:sldMk cId="661098435" sldId="282"/>
            <ac:spMk id="86" creationId="{446B4493-1C1F-5C7B-5774-3FCC16F39163}"/>
          </ac:spMkLst>
        </pc:spChg>
        <pc:spChg chg="add mod">
          <ac:chgData name="Adams, Andre J" userId="2a250abe-fc1c-466a-8f38-1734af6fd32f" providerId="ADAL" clId="{48DB88A1-28DC-4ACB-B2A2-A420EEC6D1C1}" dt="2024-10-18T16:41:46.791" v="932" actId="1076"/>
          <ac:spMkLst>
            <pc:docMk/>
            <pc:sldMk cId="661098435" sldId="282"/>
            <ac:spMk id="87" creationId="{E21965A9-3B0C-0160-DD9D-6F41362F1504}"/>
          </ac:spMkLst>
        </pc:spChg>
        <pc:spChg chg="add mod">
          <ac:chgData name="Adams, Andre J" userId="2a250abe-fc1c-466a-8f38-1734af6fd32f" providerId="ADAL" clId="{48DB88A1-28DC-4ACB-B2A2-A420EEC6D1C1}" dt="2024-10-18T16:43:06.045" v="997" actId="1076"/>
          <ac:spMkLst>
            <pc:docMk/>
            <pc:sldMk cId="661098435" sldId="282"/>
            <ac:spMk id="88" creationId="{24A2BCF7-C968-0F85-151F-9A8EF468746E}"/>
          </ac:spMkLst>
        </pc:spChg>
        <pc:spChg chg="add mod">
          <ac:chgData name="Adams, Andre J" userId="2a250abe-fc1c-466a-8f38-1734af6fd32f" providerId="ADAL" clId="{48DB88A1-28DC-4ACB-B2A2-A420EEC6D1C1}" dt="2024-10-18T16:43:18.242" v="999" actId="1076"/>
          <ac:spMkLst>
            <pc:docMk/>
            <pc:sldMk cId="661098435" sldId="282"/>
            <ac:spMk id="89" creationId="{70F93345-E064-8984-6FC8-33CA0AC225FC}"/>
          </ac:spMkLst>
        </pc:spChg>
        <pc:spChg chg="add mod">
          <ac:chgData name="Adams, Andre J" userId="2a250abe-fc1c-466a-8f38-1734af6fd32f" providerId="ADAL" clId="{48DB88A1-28DC-4ACB-B2A2-A420EEC6D1C1}" dt="2024-10-18T16:43:31.956" v="1028" actId="1076"/>
          <ac:spMkLst>
            <pc:docMk/>
            <pc:sldMk cId="661098435" sldId="282"/>
            <ac:spMk id="90" creationId="{0A2472CB-3F5D-F3A6-2237-D9FD8D6261EA}"/>
          </ac:spMkLst>
        </pc:spChg>
        <pc:spChg chg="add mod">
          <ac:chgData name="Adams, Andre J" userId="2a250abe-fc1c-466a-8f38-1734af6fd32f" providerId="ADAL" clId="{48DB88A1-28DC-4ACB-B2A2-A420EEC6D1C1}" dt="2024-10-18T16:42:09.209" v="960" actId="1076"/>
          <ac:spMkLst>
            <pc:docMk/>
            <pc:sldMk cId="661098435" sldId="282"/>
            <ac:spMk id="91" creationId="{0525039A-C3B9-0CE5-B2AF-0F816A6DFAFE}"/>
          </ac:spMkLst>
        </pc:spChg>
        <pc:spChg chg="add mod">
          <ac:chgData name="Adams, Andre J" userId="2a250abe-fc1c-466a-8f38-1734af6fd32f" providerId="ADAL" clId="{48DB88A1-28DC-4ACB-B2A2-A420EEC6D1C1}" dt="2024-10-18T16:42:21.621" v="984" actId="1076"/>
          <ac:spMkLst>
            <pc:docMk/>
            <pc:sldMk cId="661098435" sldId="282"/>
            <ac:spMk id="92" creationId="{DEE20C35-8E15-A20A-134B-73112D9563E0}"/>
          </ac:spMkLst>
        </pc:spChg>
        <pc:spChg chg="add mod">
          <ac:chgData name="Adams, Andre J" userId="2a250abe-fc1c-466a-8f38-1734af6fd32f" providerId="ADAL" clId="{48DB88A1-28DC-4ACB-B2A2-A420EEC6D1C1}" dt="2024-10-18T16:42:55.299" v="995" actId="1076"/>
          <ac:spMkLst>
            <pc:docMk/>
            <pc:sldMk cId="661098435" sldId="282"/>
            <ac:spMk id="93" creationId="{742773C0-DCB7-7ECF-B8D4-3AADEE891E5C}"/>
          </ac:spMkLst>
        </pc:spChg>
        <pc:spChg chg="add mod">
          <ac:chgData name="Adams, Andre J" userId="2a250abe-fc1c-466a-8f38-1734af6fd32f" providerId="ADAL" clId="{48DB88A1-28DC-4ACB-B2A2-A420EEC6D1C1}" dt="2024-10-18T16:43:52.645" v="1036" actId="1076"/>
          <ac:spMkLst>
            <pc:docMk/>
            <pc:sldMk cId="661098435" sldId="282"/>
            <ac:spMk id="94" creationId="{96953C01-F1B6-842C-3208-7D13E5CBE63A}"/>
          </ac:spMkLst>
        </pc:spChg>
        <pc:grpChg chg="del">
          <ac:chgData name="Adams, Andre J" userId="2a250abe-fc1c-466a-8f38-1734af6fd32f" providerId="ADAL" clId="{48DB88A1-28DC-4ACB-B2A2-A420EEC6D1C1}" dt="2024-10-18T06:50:36.049" v="206" actId="478"/>
          <ac:grpSpMkLst>
            <pc:docMk/>
            <pc:sldMk cId="661098435" sldId="282"/>
            <ac:grpSpMk id="8" creationId="{2A1988D6-070C-3DAA-378D-6EE769E2F98B}"/>
          </ac:grpSpMkLst>
        </pc:grpChg>
        <pc:grpChg chg="del">
          <ac:chgData name="Adams, Andre J" userId="2a250abe-fc1c-466a-8f38-1734af6fd32f" providerId="ADAL" clId="{48DB88A1-28DC-4ACB-B2A2-A420EEC6D1C1}" dt="2024-10-18T06:50:03.208" v="202" actId="478"/>
          <ac:grpSpMkLst>
            <pc:docMk/>
            <pc:sldMk cId="661098435" sldId="282"/>
            <ac:grpSpMk id="13" creationId="{F48E636E-CF0E-34F9-36F2-4BCAECFD8701}"/>
          </ac:grpSpMkLst>
        </pc:grpChg>
        <pc:grpChg chg="del">
          <ac:chgData name="Adams, Andre J" userId="2a250abe-fc1c-466a-8f38-1734af6fd32f" providerId="ADAL" clId="{48DB88A1-28DC-4ACB-B2A2-A420EEC6D1C1}" dt="2024-10-18T06:49:35.028" v="194" actId="478"/>
          <ac:grpSpMkLst>
            <pc:docMk/>
            <pc:sldMk cId="661098435" sldId="282"/>
            <ac:grpSpMk id="17" creationId="{81723EDD-8414-72EA-D6AF-1D57C9A7AAAC}"/>
          </ac:grpSpMkLst>
        </pc:grpChg>
        <pc:grpChg chg="del">
          <ac:chgData name="Adams, Andre J" userId="2a250abe-fc1c-466a-8f38-1734af6fd32f" providerId="ADAL" clId="{48DB88A1-28DC-4ACB-B2A2-A420EEC6D1C1}" dt="2024-10-18T06:49:18.902" v="187" actId="478"/>
          <ac:grpSpMkLst>
            <pc:docMk/>
            <pc:sldMk cId="661098435" sldId="282"/>
            <ac:grpSpMk id="21" creationId="{7689D4BD-84A3-CFB2-8F22-7C2B5FC2F38B}"/>
          </ac:grpSpMkLst>
        </pc:grpChg>
        <pc:grpChg chg="del mod">
          <ac:chgData name="Adams, Andre J" userId="2a250abe-fc1c-466a-8f38-1734af6fd32f" providerId="ADAL" clId="{48DB88A1-28DC-4ACB-B2A2-A420EEC6D1C1}" dt="2024-10-18T07:21:07.520" v="299" actId="478"/>
          <ac:grpSpMkLst>
            <pc:docMk/>
            <pc:sldMk cId="661098435" sldId="282"/>
            <ac:grpSpMk id="25" creationId="{CFE6D651-E90C-098E-E869-7DC329F8BD08}"/>
          </ac:grpSpMkLst>
        </pc:grpChg>
        <pc:grpChg chg="del">
          <ac:chgData name="Adams, Andre J" userId="2a250abe-fc1c-466a-8f38-1734af6fd32f" providerId="ADAL" clId="{48DB88A1-28DC-4ACB-B2A2-A420EEC6D1C1}" dt="2024-10-18T06:49:11.343" v="186" actId="478"/>
          <ac:grpSpMkLst>
            <pc:docMk/>
            <pc:sldMk cId="661098435" sldId="282"/>
            <ac:grpSpMk id="29" creationId="{02FB2544-C675-04A8-F767-8C78827853BD}"/>
          </ac:grpSpMkLst>
        </pc:grpChg>
        <pc:grpChg chg="del">
          <ac:chgData name="Adams, Andre J" userId="2a250abe-fc1c-466a-8f38-1734af6fd32f" providerId="ADAL" clId="{48DB88A1-28DC-4ACB-B2A2-A420EEC6D1C1}" dt="2024-10-18T06:49:28.766" v="192" actId="478"/>
          <ac:grpSpMkLst>
            <pc:docMk/>
            <pc:sldMk cId="661098435" sldId="282"/>
            <ac:grpSpMk id="41" creationId="{B40C4BA8-7AF1-496D-EF83-48414834C0FC}"/>
          </ac:grpSpMkLst>
        </pc:grpChg>
        <pc:grpChg chg="del">
          <ac:chgData name="Adams, Andre J" userId="2a250abe-fc1c-466a-8f38-1734af6fd32f" providerId="ADAL" clId="{48DB88A1-28DC-4ACB-B2A2-A420EEC6D1C1}" dt="2024-10-18T06:49:21.300" v="188" actId="478"/>
          <ac:grpSpMkLst>
            <pc:docMk/>
            <pc:sldMk cId="661098435" sldId="282"/>
            <ac:grpSpMk id="45" creationId="{18755A02-4C36-26AC-65A9-71A669FA1DC6}"/>
          </ac:grpSpMkLst>
        </pc:grpChg>
        <pc:grpChg chg="del">
          <ac:chgData name="Adams, Andre J" userId="2a250abe-fc1c-466a-8f38-1734af6fd32f" providerId="ADAL" clId="{48DB88A1-28DC-4ACB-B2A2-A420EEC6D1C1}" dt="2024-10-18T06:49:26.984" v="191" actId="478"/>
          <ac:grpSpMkLst>
            <pc:docMk/>
            <pc:sldMk cId="661098435" sldId="282"/>
            <ac:grpSpMk id="49" creationId="{6AA89743-7E69-F489-59DB-405FD038C5A0}"/>
          </ac:grpSpMkLst>
        </pc:grpChg>
        <pc:grpChg chg="del mod">
          <ac:chgData name="Adams, Andre J" userId="2a250abe-fc1c-466a-8f38-1734af6fd32f" providerId="ADAL" clId="{48DB88A1-28DC-4ACB-B2A2-A420EEC6D1C1}" dt="2024-10-18T06:49:23.378" v="189" actId="478"/>
          <ac:grpSpMkLst>
            <pc:docMk/>
            <pc:sldMk cId="661098435" sldId="282"/>
            <ac:grpSpMk id="57" creationId="{FDD0746E-D830-299D-4213-3FE35C05C92E}"/>
          </ac:grpSpMkLst>
        </pc:grpChg>
        <pc:grpChg chg="del mod">
          <ac:chgData name="Adams, Andre J" userId="2a250abe-fc1c-466a-8f38-1734af6fd32f" providerId="ADAL" clId="{48DB88A1-28DC-4ACB-B2A2-A420EEC6D1C1}" dt="2024-10-18T06:49:24.956" v="190" actId="478"/>
          <ac:grpSpMkLst>
            <pc:docMk/>
            <pc:sldMk cId="661098435" sldId="282"/>
            <ac:grpSpMk id="61" creationId="{66D6F394-C671-3FEF-C0A2-C730197836EC}"/>
          </ac:grpSpMkLst>
        </pc:grpChg>
        <pc:picChg chg="mod">
          <ac:chgData name="Adams, Andre J" userId="2a250abe-fc1c-466a-8f38-1734af6fd32f" providerId="ADAL" clId="{48DB88A1-28DC-4ACB-B2A2-A420EEC6D1C1}" dt="2024-10-18T16:35:22.638" v="770" actId="1076"/>
          <ac:picMkLst>
            <pc:docMk/>
            <pc:sldMk cId="661098435" sldId="282"/>
            <ac:picMk id="12" creationId="{6CA530C5-FA01-D4F8-CEE9-8AA29B0BD82F}"/>
          </ac:picMkLst>
        </pc:picChg>
        <pc:picChg chg="mod">
          <ac:chgData name="Adams, Andre J" userId="2a250abe-fc1c-466a-8f38-1734af6fd32f" providerId="ADAL" clId="{48DB88A1-28DC-4ACB-B2A2-A420EEC6D1C1}" dt="2024-10-18T16:43:38.794" v="1029" actId="1076"/>
          <ac:picMkLst>
            <pc:docMk/>
            <pc:sldMk cId="661098435" sldId="282"/>
            <ac:picMk id="66" creationId="{772DB1CC-7F1D-05E0-BE96-E75203704479}"/>
          </ac:picMkLst>
        </pc:picChg>
        <pc:picChg chg="mod">
          <ac:chgData name="Adams, Andre J" userId="2a250abe-fc1c-466a-8f38-1734af6fd32f" providerId="ADAL" clId="{48DB88A1-28DC-4ACB-B2A2-A420EEC6D1C1}" dt="2024-10-18T16:38:58.679" v="890" actId="1076"/>
          <ac:picMkLst>
            <pc:docMk/>
            <pc:sldMk cId="661098435" sldId="282"/>
            <ac:picMk id="68" creationId="{27CE528C-113C-FFC4-300C-A8022DF42DFC}"/>
          </ac:picMkLst>
        </pc:picChg>
        <pc:picChg chg="add del mod">
          <ac:chgData name="Adams, Andre J" userId="2a250abe-fc1c-466a-8f38-1734af6fd32f" providerId="ADAL" clId="{48DB88A1-28DC-4ACB-B2A2-A420EEC6D1C1}" dt="2024-10-18T16:03:46.073" v="715" actId="478"/>
          <ac:picMkLst>
            <pc:docMk/>
            <pc:sldMk cId="661098435" sldId="282"/>
            <ac:picMk id="70" creationId="{DAC3A2EF-A656-AD6F-EF36-D14CBDF8BFCB}"/>
          </ac:picMkLst>
        </pc:picChg>
        <pc:picChg chg="mod">
          <ac:chgData name="Adams, Andre J" userId="2a250abe-fc1c-466a-8f38-1734af6fd32f" providerId="ADAL" clId="{48DB88A1-28DC-4ACB-B2A2-A420EEC6D1C1}" dt="2024-10-18T16:37:54.569" v="856" actId="14100"/>
          <ac:picMkLst>
            <pc:docMk/>
            <pc:sldMk cId="661098435" sldId="282"/>
            <ac:picMk id="72" creationId="{C32E299C-3305-8DD8-8A26-33B6D7A3E5AD}"/>
          </ac:picMkLst>
        </pc:picChg>
        <pc:picChg chg="mod">
          <ac:chgData name="Adams, Andre J" userId="2a250abe-fc1c-466a-8f38-1734af6fd32f" providerId="ADAL" clId="{48DB88A1-28DC-4ACB-B2A2-A420EEC6D1C1}" dt="2024-10-18T16:36:57.455" v="848" actId="1076"/>
          <ac:picMkLst>
            <pc:docMk/>
            <pc:sldMk cId="661098435" sldId="282"/>
            <ac:picMk id="74" creationId="{A75ED73E-4487-B465-BD55-17BCB2FA6272}"/>
          </ac:picMkLst>
        </pc:picChg>
        <pc:picChg chg="mod">
          <ac:chgData name="Adams, Andre J" userId="2a250abe-fc1c-466a-8f38-1734af6fd32f" providerId="ADAL" clId="{48DB88A1-28DC-4ACB-B2A2-A420EEC6D1C1}" dt="2024-10-18T16:39:57.940" v="902" actId="1076"/>
          <ac:picMkLst>
            <pc:docMk/>
            <pc:sldMk cId="661098435" sldId="282"/>
            <ac:picMk id="76" creationId="{3CE65430-BB2A-5724-3152-C013918D8316}"/>
          </ac:picMkLst>
        </pc:picChg>
        <pc:picChg chg="mod">
          <ac:chgData name="Adams, Andre J" userId="2a250abe-fc1c-466a-8f38-1734af6fd32f" providerId="ADAL" clId="{48DB88A1-28DC-4ACB-B2A2-A420EEC6D1C1}" dt="2024-10-18T16:39:08.815" v="893" actId="1076"/>
          <ac:picMkLst>
            <pc:docMk/>
            <pc:sldMk cId="661098435" sldId="282"/>
            <ac:picMk id="78" creationId="{293469DD-6BE9-CF86-F957-25956102E76D}"/>
          </ac:picMkLst>
        </pc:picChg>
        <pc:picChg chg="add mod">
          <ac:chgData name="Adams, Andre J" userId="2a250abe-fc1c-466a-8f38-1734af6fd32f" providerId="ADAL" clId="{48DB88A1-28DC-4ACB-B2A2-A420EEC6D1C1}" dt="2024-10-18T16:35:34.717" v="772" actId="1076"/>
          <ac:picMkLst>
            <pc:docMk/>
            <pc:sldMk cId="661098435" sldId="282"/>
            <ac:picMk id="80" creationId="{2C135A59-9656-C977-81D8-A7AD9B7D179B}"/>
          </ac:picMkLst>
        </pc:picChg>
        <pc:picChg chg="add mod">
          <ac:chgData name="Adams, Andre J" userId="2a250abe-fc1c-466a-8f38-1734af6fd32f" providerId="ADAL" clId="{48DB88A1-28DC-4ACB-B2A2-A420EEC6D1C1}" dt="2024-10-18T16:36:38.080" v="845" actId="1076"/>
          <ac:picMkLst>
            <pc:docMk/>
            <pc:sldMk cId="661098435" sldId="282"/>
            <ac:picMk id="82" creationId="{DB9983FA-A153-1ADA-99A3-22BDF9BD4415}"/>
          </ac:picMkLst>
        </pc:picChg>
        <pc:picChg chg="add mod">
          <ac:chgData name="Adams, Andre J" userId="2a250abe-fc1c-466a-8f38-1734af6fd32f" providerId="ADAL" clId="{48DB88A1-28DC-4ACB-B2A2-A420EEC6D1C1}" dt="2024-10-18T16:40:43.652" v="920" actId="1076"/>
          <ac:picMkLst>
            <pc:docMk/>
            <pc:sldMk cId="661098435" sldId="282"/>
            <ac:picMk id="84" creationId="{D654FFBF-31BB-BED0-A6D9-C467E4DEBB9A}"/>
          </ac:picMkLst>
        </pc:picChg>
      </pc:sldChg>
      <pc:sldChg chg="delSp modSp del mod">
        <pc:chgData name="Adams, Andre J" userId="2a250abe-fc1c-466a-8f38-1734af6fd32f" providerId="ADAL" clId="{48DB88A1-28DC-4ACB-B2A2-A420EEC6D1C1}" dt="2024-10-18T17:50:49.652" v="1643" actId="47"/>
        <pc:sldMkLst>
          <pc:docMk/>
          <pc:sldMk cId="945863630" sldId="283"/>
        </pc:sldMkLst>
        <pc:spChg chg="mod">
          <ac:chgData name="Adams, Andre J" userId="2a250abe-fc1c-466a-8f38-1734af6fd32f" providerId="ADAL" clId="{48DB88A1-28DC-4ACB-B2A2-A420EEC6D1C1}" dt="2024-10-18T16:05:36.413" v="728" actId="1076"/>
          <ac:spMkLst>
            <pc:docMk/>
            <pc:sldMk cId="945863630" sldId="283"/>
            <ac:spMk id="2" creationId="{00000000-0000-0000-0000-000000000000}"/>
          </ac:spMkLst>
        </pc:spChg>
        <pc:spChg chg="del">
          <ac:chgData name="Adams, Andre J" userId="2a250abe-fc1c-466a-8f38-1734af6fd32f" providerId="ADAL" clId="{48DB88A1-28DC-4ACB-B2A2-A420EEC6D1C1}" dt="2024-10-17T13:57:18.483" v="135" actId="21"/>
          <ac:spMkLst>
            <pc:docMk/>
            <pc:sldMk cId="945863630" sldId="283"/>
            <ac:spMk id="3" creationId="{0919A2BB-E758-CF2F-D934-AC84CA6AF7AF}"/>
          </ac:spMkLst>
        </pc:spChg>
        <pc:spChg chg="del mod">
          <ac:chgData name="Adams, Andre J" userId="2a250abe-fc1c-466a-8f38-1734af6fd32f" providerId="ADAL" clId="{48DB88A1-28DC-4ACB-B2A2-A420EEC6D1C1}" dt="2024-10-18T07:11:08.145" v="255" actId="21"/>
          <ac:spMkLst>
            <pc:docMk/>
            <pc:sldMk cId="945863630" sldId="283"/>
            <ac:spMk id="4" creationId="{5EFCF2D6-10D4-6164-3CAB-1B2B29EE846E}"/>
          </ac:spMkLst>
        </pc:spChg>
        <pc:spChg chg="del mod">
          <ac:chgData name="Adams, Andre J" userId="2a250abe-fc1c-466a-8f38-1734af6fd32f" providerId="ADAL" clId="{48DB88A1-28DC-4ACB-B2A2-A420EEC6D1C1}" dt="2024-10-18T17:15:52.090" v="1186" actId="21"/>
          <ac:spMkLst>
            <pc:docMk/>
            <pc:sldMk cId="945863630" sldId="283"/>
            <ac:spMk id="5" creationId="{62E4BD6E-B7ED-67D7-F861-105974FFCB6F}"/>
          </ac:spMkLst>
        </pc:spChg>
        <pc:spChg chg="mod">
          <ac:chgData name="Adams, Andre J" userId="2a250abe-fc1c-466a-8f38-1734af6fd32f" providerId="ADAL" clId="{48DB88A1-28DC-4ACB-B2A2-A420EEC6D1C1}" dt="2024-10-18T17:12:13.152" v="1166" actId="20577"/>
          <ac:spMkLst>
            <pc:docMk/>
            <pc:sldMk cId="945863630" sldId="283"/>
            <ac:spMk id="6" creationId="{00000000-0000-0000-0000-000000000000}"/>
          </ac:spMkLst>
        </pc:spChg>
        <pc:spChg chg="del mod">
          <ac:chgData name="Adams, Andre J" userId="2a250abe-fc1c-466a-8f38-1734af6fd32f" providerId="ADAL" clId="{48DB88A1-28DC-4ACB-B2A2-A420EEC6D1C1}" dt="2024-10-18T17:46:29.409" v="1593" actId="21"/>
          <ac:spMkLst>
            <pc:docMk/>
            <pc:sldMk cId="945863630" sldId="283"/>
            <ac:spMk id="8" creationId="{78EE3BAF-BF81-92DC-C050-F212C0DFFB15}"/>
          </ac:spMkLst>
        </pc:spChg>
        <pc:spChg chg="del mod">
          <ac:chgData name="Adams, Andre J" userId="2a250abe-fc1c-466a-8f38-1734af6fd32f" providerId="ADAL" clId="{48DB88A1-28DC-4ACB-B2A2-A420EEC6D1C1}" dt="2024-10-18T17:20:37.988" v="1316" actId="21"/>
          <ac:spMkLst>
            <pc:docMk/>
            <pc:sldMk cId="945863630" sldId="283"/>
            <ac:spMk id="9" creationId="{DBD9022F-3E24-F46F-E686-B64F810AED13}"/>
          </ac:spMkLst>
        </pc:spChg>
        <pc:spChg chg="del mod">
          <ac:chgData name="Adams, Andre J" userId="2a250abe-fc1c-466a-8f38-1734af6fd32f" providerId="ADAL" clId="{48DB88A1-28DC-4ACB-B2A2-A420EEC6D1C1}" dt="2024-10-18T17:48:55.920" v="1616" actId="21"/>
          <ac:spMkLst>
            <pc:docMk/>
            <pc:sldMk cId="945863630" sldId="283"/>
            <ac:spMk id="10" creationId="{02682416-E590-0F94-E421-CDDBA6AEF297}"/>
          </ac:spMkLst>
        </pc:spChg>
        <pc:spChg chg="del mod">
          <ac:chgData name="Adams, Andre J" userId="2a250abe-fc1c-466a-8f38-1734af6fd32f" providerId="ADAL" clId="{48DB88A1-28DC-4ACB-B2A2-A420EEC6D1C1}" dt="2024-10-18T17:50:09.334" v="1636" actId="21"/>
          <ac:spMkLst>
            <pc:docMk/>
            <pc:sldMk cId="945863630" sldId="283"/>
            <ac:spMk id="11" creationId="{4FE6795C-6A82-814C-06BC-87AFBF2FCB6E}"/>
          </ac:spMkLst>
        </pc:spChg>
      </pc:sldChg>
      <pc:sldChg chg="addSp delSp modSp mod">
        <pc:chgData name="Adams, Andre J" userId="2a250abe-fc1c-466a-8f38-1734af6fd32f" providerId="ADAL" clId="{48DB88A1-28DC-4ACB-B2A2-A420EEC6D1C1}" dt="2024-10-18T17:54:13.790" v="1656" actId="1076"/>
        <pc:sldMkLst>
          <pc:docMk/>
          <pc:sldMk cId="2387795645" sldId="284"/>
        </pc:sldMkLst>
        <pc:spChg chg="mod">
          <ac:chgData name="Adams, Andre J" userId="2a250abe-fc1c-466a-8f38-1734af6fd32f" providerId="ADAL" clId="{48DB88A1-28DC-4ACB-B2A2-A420EEC6D1C1}" dt="2024-10-18T17:40:31.187" v="1516" actId="1076"/>
          <ac:spMkLst>
            <pc:docMk/>
            <pc:sldMk cId="2387795645" sldId="284"/>
            <ac:spMk id="2" creationId="{00000000-0000-0000-0000-000000000000}"/>
          </ac:spMkLst>
        </pc:spChg>
        <pc:spChg chg="mod">
          <ac:chgData name="Adams, Andre J" userId="2a250abe-fc1c-466a-8f38-1734af6fd32f" providerId="ADAL" clId="{48DB88A1-28DC-4ACB-B2A2-A420EEC6D1C1}" dt="2024-10-18T17:39:56.447" v="1507" actId="20578"/>
          <ac:spMkLst>
            <pc:docMk/>
            <pc:sldMk cId="2387795645" sldId="284"/>
            <ac:spMk id="4" creationId="{00000000-0000-0000-0000-000000000000}"/>
          </ac:spMkLst>
        </pc:spChg>
        <pc:spChg chg="mod">
          <ac:chgData name="Adams, Andre J" userId="2a250abe-fc1c-466a-8f38-1734af6fd32f" providerId="ADAL" clId="{48DB88A1-28DC-4ACB-B2A2-A420EEC6D1C1}" dt="2024-10-18T17:44:32.390" v="1576" actId="20577"/>
          <ac:spMkLst>
            <pc:docMk/>
            <pc:sldMk cId="2387795645" sldId="284"/>
            <ac:spMk id="5" creationId="{00000000-0000-0000-0000-000000000000}"/>
          </ac:spMkLst>
        </pc:spChg>
        <pc:spChg chg="mod">
          <ac:chgData name="Adams, Andre J" userId="2a250abe-fc1c-466a-8f38-1734af6fd32f" providerId="ADAL" clId="{48DB88A1-28DC-4ACB-B2A2-A420EEC6D1C1}" dt="2024-10-18T17:44:55.337" v="1584" actId="20577"/>
          <ac:spMkLst>
            <pc:docMk/>
            <pc:sldMk cId="2387795645" sldId="284"/>
            <ac:spMk id="7" creationId="{00000000-0000-0000-0000-000000000000}"/>
          </ac:spMkLst>
        </pc:spChg>
        <pc:spChg chg="mod">
          <ac:chgData name="Adams, Andre J" userId="2a250abe-fc1c-466a-8f38-1734af6fd32f" providerId="ADAL" clId="{48DB88A1-28DC-4ACB-B2A2-A420EEC6D1C1}" dt="2024-10-18T17:44:58.751" v="1586" actId="20577"/>
          <ac:spMkLst>
            <pc:docMk/>
            <pc:sldMk cId="2387795645" sldId="284"/>
            <ac:spMk id="9" creationId="{00000000-0000-0000-0000-000000000000}"/>
          </ac:spMkLst>
        </pc:spChg>
        <pc:spChg chg="mod">
          <ac:chgData name="Adams, Andre J" userId="2a250abe-fc1c-466a-8f38-1734af6fd32f" providerId="ADAL" clId="{48DB88A1-28DC-4ACB-B2A2-A420EEC6D1C1}" dt="2024-10-18T13:46:28.675" v="521" actId="20577"/>
          <ac:spMkLst>
            <pc:docMk/>
            <pc:sldMk cId="2387795645" sldId="284"/>
            <ac:spMk id="17" creationId="{00000000-0000-0000-0000-000000000000}"/>
          </ac:spMkLst>
        </pc:spChg>
        <pc:spChg chg="mod">
          <ac:chgData name="Adams, Andre J" userId="2a250abe-fc1c-466a-8f38-1734af6fd32f" providerId="ADAL" clId="{48DB88A1-28DC-4ACB-B2A2-A420EEC6D1C1}" dt="2024-10-18T17:54:13.790" v="1656" actId="1076"/>
          <ac:spMkLst>
            <pc:docMk/>
            <pc:sldMk cId="2387795645" sldId="284"/>
            <ac:spMk id="31" creationId="{D607C270-DC57-45CA-09B4-6F441E1FDA86}"/>
          </ac:spMkLst>
        </pc:spChg>
        <pc:spChg chg="add mod">
          <ac:chgData name="Adams, Andre J" userId="2a250abe-fc1c-466a-8f38-1734af6fd32f" providerId="ADAL" clId="{48DB88A1-28DC-4ACB-B2A2-A420EEC6D1C1}" dt="2024-10-18T17:43:55.638" v="1569" actId="1076"/>
          <ac:spMkLst>
            <pc:docMk/>
            <pc:sldMk cId="2387795645" sldId="284"/>
            <ac:spMk id="38" creationId="{8A2B7AC8-AF88-2D53-051A-F157370EAF64}"/>
          </ac:spMkLst>
        </pc:spChg>
        <pc:spChg chg="add mod">
          <ac:chgData name="Adams, Andre J" userId="2a250abe-fc1c-466a-8f38-1734af6fd32f" providerId="ADAL" clId="{48DB88A1-28DC-4ACB-B2A2-A420EEC6D1C1}" dt="2024-10-18T17:43:31.705" v="1565" actId="20577"/>
          <ac:spMkLst>
            <pc:docMk/>
            <pc:sldMk cId="2387795645" sldId="284"/>
            <ac:spMk id="39" creationId="{59C61E77-B54E-85CF-6E29-86FAD656D5C0}"/>
          </ac:spMkLst>
        </pc:spChg>
        <pc:grpChg chg="mod">
          <ac:chgData name="Adams, Andre J" userId="2a250abe-fc1c-466a-8f38-1734af6fd32f" providerId="ADAL" clId="{48DB88A1-28DC-4ACB-B2A2-A420EEC6D1C1}" dt="2024-10-18T17:40:55.658" v="1519" actId="1076"/>
          <ac:grpSpMkLst>
            <pc:docMk/>
            <pc:sldMk cId="2387795645" sldId="284"/>
            <ac:grpSpMk id="3" creationId="{00000000-0000-0000-0000-000000000000}"/>
          </ac:grpSpMkLst>
        </pc:grpChg>
        <pc:grpChg chg="mod">
          <ac:chgData name="Adams, Andre J" userId="2a250abe-fc1c-466a-8f38-1734af6fd32f" providerId="ADAL" clId="{48DB88A1-28DC-4ACB-B2A2-A420EEC6D1C1}" dt="2024-10-18T17:39:40.775" v="1505" actId="1076"/>
          <ac:grpSpMkLst>
            <pc:docMk/>
            <pc:sldMk cId="2387795645" sldId="284"/>
            <ac:grpSpMk id="20" creationId="{F42A07A8-A9B0-B1ED-1D99-648943440D91}"/>
          </ac:grpSpMkLst>
        </pc:grpChg>
        <pc:picChg chg="del">
          <ac:chgData name="Adams, Andre J" userId="2a250abe-fc1c-466a-8f38-1734af6fd32f" providerId="ADAL" clId="{48DB88A1-28DC-4ACB-B2A2-A420EEC6D1C1}" dt="2024-10-18T17:35:43.029" v="1438" actId="478"/>
          <ac:picMkLst>
            <pc:docMk/>
            <pc:sldMk cId="2387795645" sldId="284"/>
            <ac:picMk id="19" creationId="{F91C92D2-386F-A422-E361-12EE7F525A5A}"/>
          </ac:picMkLst>
        </pc:picChg>
        <pc:picChg chg="del">
          <ac:chgData name="Adams, Andre J" userId="2a250abe-fc1c-466a-8f38-1734af6fd32f" providerId="ADAL" clId="{48DB88A1-28DC-4ACB-B2A2-A420EEC6D1C1}" dt="2024-10-18T17:38:25.828" v="1485" actId="478"/>
          <ac:picMkLst>
            <pc:docMk/>
            <pc:sldMk cId="2387795645" sldId="284"/>
            <ac:picMk id="37" creationId="{7F5DE0EE-1145-EE9A-562A-94777EAA4A02}"/>
          </ac:picMkLst>
        </pc:picChg>
      </pc:sldChg>
      <pc:sldChg chg="modSp del mod">
        <pc:chgData name="Adams, Andre J" userId="2a250abe-fc1c-466a-8f38-1734af6fd32f" providerId="ADAL" clId="{48DB88A1-28DC-4ACB-B2A2-A420EEC6D1C1}" dt="2024-10-18T17:55:01.594" v="1659" actId="2696"/>
        <pc:sldMkLst>
          <pc:docMk/>
          <pc:sldMk cId="1714521791" sldId="285"/>
        </pc:sldMkLst>
        <pc:spChg chg="mod">
          <ac:chgData name="Adams, Andre J" userId="2a250abe-fc1c-466a-8f38-1734af6fd32f" providerId="ADAL" clId="{48DB88A1-28DC-4ACB-B2A2-A420EEC6D1C1}" dt="2024-10-18T17:41:59.475" v="1528" actId="20577"/>
          <ac:spMkLst>
            <pc:docMk/>
            <pc:sldMk cId="1714521791" sldId="285"/>
            <ac:spMk id="14" creationId="{00000000-0000-0000-0000-000000000000}"/>
          </ac:spMkLst>
        </pc:spChg>
        <pc:spChg chg="mod">
          <ac:chgData name="Adams, Andre J" userId="2a250abe-fc1c-466a-8f38-1734af6fd32f" providerId="ADAL" clId="{48DB88A1-28DC-4ACB-B2A2-A420EEC6D1C1}" dt="2024-10-18T13:46:37.180" v="544" actId="20577"/>
          <ac:spMkLst>
            <pc:docMk/>
            <pc:sldMk cId="1714521791" sldId="285"/>
            <ac:spMk id="17" creationId="{00000000-0000-0000-0000-000000000000}"/>
          </ac:spMkLst>
        </pc:spChg>
      </pc:sldChg>
      <pc:sldChg chg="addSp modSp mod ord">
        <pc:chgData name="Adams, Andre J" userId="2a250abe-fc1c-466a-8f38-1734af6fd32f" providerId="ADAL" clId="{48DB88A1-28DC-4ACB-B2A2-A420EEC6D1C1}" dt="2024-10-18T17:53:36.128" v="1654" actId="404"/>
        <pc:sldMkLst>
          <pc:docMk/>
          <pc:sldMk cId="1251793094" sldId="286"/>
        </pc:sldMkLst>
        <pc:spChg chg="add mod">
          <ac:chgData name="Adams, Andre J" userId="2a250abe-fc1c-466a-8f38-1734af6fd32f" providerId="ADAL" clId="{48DB88A1-28DC-4ACB-B2A2-A420EEC6D1C1}" dt="2024-10-18T17:52:29.369" v="1646" actId="1076"/>
          <ac:spMkLst>
            <pc:docMk/>
            <pc:sldMk cId="1251793094" sldId="286"/>
            <ac:spMk id="3" creationId="{2CF39F7E-C562-B7F1-2C5E-05409241F1A3}"/>
          </ac:spMkLst>
        </pc:spChg>
        <pc:spChg chg="mod">
          <ac:chgData name="Adams, Andre J" userId="2a250abe-fc1c-466a-8f38-1734af6fd32f" providerId="ADAL" clId="{48DB88A1-28DC-4ACB-B2A2-A420EEC6D1C1}" dt="2024-10-18T17:53:36.128" v="1654" actId="404"/>
          <ac:spMkLst>
            <pc:docMk/>
            <pc:sldMk cId="1251793094" sldId="286"/>
            <ac:spMk id="12" creationId="{00000000-0000-0000-0000-000000000000}"/>
          </ac:spMkLst>
        </pc:spChg>
        <pc:spChg chg="mod">
          <ac:chgData name="Adams, Andre J" userId="2a250abe-fc1c-466a-8f38-1734af6fd32f" providerId="ADAL" clId="{48DB88A1-28DC-4ACB-B2A2-A420EEC6D1C1}" dt="2024-10-18T17:52:40.575" v="1647" actId="1076"/>
          <ac:spMkLst>
            <pc:docMk/>
            <pc:sldMk cId="1251793094" sldId="286"/>
            <ac:spMk id="14" creationId="{00000000-0000-0000-0000-000000000000}"/>
          </ac:spMkLst>
        </pc:spChg>
        <pc:spChg chg="mod">
          <ac:chgData name="Adams, Andre J" userId="2a250abe-fc1c-466a-8f38-1734af6fd32f" providerId="ADAL" clId="{48DB88A1-28DC-4ACB-B2A2-A420EEC6D1C1}" dt="2024-10-18T13:46:19.507" v="498" actId="20577"/>
          <ac:spMkLst>
            <pc:docMk/>
            <pc:sldMk cId="1251793094" sldId="286"/>
            <ac:spMk id="17" creationId="{00000000-0000-0000-0000-000000000000}"/>
          </ac:spMkLst>
        </pc:spChg>
        <pc:grpChg chg="mod">
          <ac:chgData name="Adams, Andre J" userId="2a250abe-fc1c-466a-8f38-1734af6fd32f" providerId="ADAL" clId="{48DB88A1-28DC-4ACB-B2A2-A420EEC6D1C1}" dt="2024-10-17T13:53:07.524" v="4" actId="14100"/>
          <ac:grpSpMkLst>
            <pc:docMk/>
            <pc:sldMk cId="1251793094" sldId="286"/>
            <ac:grpSpMk id="10" creationId="{00000000-0000-0000-0000-000000000000}"/>
          </ac:grpSpMkLst>
        </pc:grpChg>
      </pc:sldChg>
      <pc:sldChg chg="addSp delSp modSp add mod ord modAnim">
        <pc:chgData name="Adams, Andre J" userId="2a250abe-fc1c-466a-8f38-1734af6fd32f" providerId="ADAL" clId="{48DB88A1-28DC-4ACB-B2A2-A420EEC6D1C1}" dt="2024-10-18T17:54:36.769" v="1658"/>
        <pc:sldMkLst>
          <pc:docMk/>
          <pc:sldMk cId="2567561664" sldId="287"/>
        </pc:sldMkLst>
        <pc:spChg chg="mod">
          <ac:chgData name="Adams, Andre J" userId="2a250abe-fc1c-466a-8f38-1734af6fd32f" providerId="ADAL" clId="{48DB88A1-28DC-4ACB-B2A2-A420EEC6D1C1}" dt="2024-10-18T07:30:52.376" v="399" actId="1076"/>
          <ac:spMkLst>
            <pc:docMk/>
            <pc:sldMk cId="2567561664" sldId="287"/>
            <ac:spMk id="2" creationId="{00000000-0000-0000-0000-000000000000}"/>
          </ac:spMkLst>
        </pc:spChg>
        <pc:spChg chg="add mod">
          <ac:chgData name="Adams, Andre J" userId="2a250abe-fc1c-466a-8f38-1734af6fd32f" providerId="ADAL" clId="{48DB88A1-28DC-4ACB-B2A2-A420EEC6D1C1}" dt="2024-10-18T16:49:15.837" v="1088" actId="20577"/>
          <ac:spMkLst>
            <pc:docMk/>
            <pc:sldMk cId="2567561664" sldId="287"/>
            <ac:spMk id="3" creationId="{BBE65A89-F57F-869C-8644-78582D94877F}"/>
          </ac:spMkLst>
        </pc:spChg>
        <pc:spChg chg="add mod">
          <ac:chgData name="Adams, Andre J" userId="2a250abe-fc1c-466a-8f38-1734af6fd32f" providerId="ADAL" clId="{48DB88A1-28DC-4ACB-B2A2-A420EEC6D1C1}" dt="2024-10-18T16:49:21.365" v="1089" actId="20577"/>
          <ac:spMkLst>
            <pc:docMk/>
            <pc:sldMk cId="2567561664" sldId="287"/>
            <ac:spMk id="4" creationId="{E07ED801-150E-5F2F-3FC0-426886E0292D}"/>
          </ac:spMkLst>
        </pc:spChg>
        <pc:spChg chg="mod">
          <ac:chgData name="Adams, Andre J" userId="2a250abe-fc1c-466a-8f38-1734af6fd32f" providerId="ADAL" clId="{48DB88A1-28DC-4ACB-B2A2-A420EEC6D1C1}" dt="2024-10-18T07:33:12.881" v="471" actId="1076"/>
          <ac:spMkLst>
            <pc:docMk/>
            <pc:sldMk cId="2567561664" sldId="287"/>
            <ac:spMk id="5" creationId="{62E4BD6E-B7ED-67D7-F861-105974FFCB6F}"/>
          </ac:spMkLst>
        </pc:spChg>
        <pc:spChg chg="mod">
          <ac:chgData name="Adams, Andre J" userId="2a250abe-fc1c-466a-8f38-1734af6fd32f" providerId="ADAL" clId="{48DB88A1-28DC-4ACB-B2A2-A420EEC6D1C1}" dt="2024-10-18T16:49:13.013" v="1087" actId="20577"/>
          <ac:spMkLst>
            <pc:docMk/>
            <pc:sldMk cId="2567561664" sldId="287"/>
            <ac:spMk id="6" creationId="{00000000-0000-0000-0000-000000000000}"/>
          </ac:spMkLst>
        </pc:spChg>
        <pc:spChg chg="add del mod">
          <ac:chgData name="Adams, Andre J" userId="2a250abe-fc1c-466a-8f38-1734af6fd32f" providerId="ADAL" clId="{48DB88A1-28DC-4ACB-B2A2-A420EEC6D1C1}" dt="2024-10-18T17:54:36.769" v="1658"/>
          <ac:spMkLst>
            <pc:docMk/>
            <pc:sldMk cId="2567561664" sldId="287"/>
            <ac:spMk id="7" creationId="{3F7F7966-1F90-D5E1-954B-1F7EA3D5A454}"/>
          </ac:spMkLst>
        </pc:spChg>
        <pc:spChg chg="mod">
          <ac:chgData name="Adams, Andre J" userId="2a250abe-fc1c-466a-8f38-1734af6fd32f" providerId="ADAL" clId="{48DB88A1-28DC-4ACB-B2A2-A420EEC6D1C1}" dt="2024-10-18T07:32:42.729" v="469" actId="1076"/>
          <ac:spMkLst>
            <pc:docMk/>
            <pc:sldMk cId="2567561664" sldId="287"/>
            <ac:spMk id="8" creationId="{78EE3BAF-BF81-92DC-C050-F212C0DFFB15}"/>
          </ac:spMkLst>
        </pc:spChg>
        <pc:spChg chg="mod">
          <ac:chgData name="Adams, Andre J" userId="2a250abe-fc1c-466a-8f38-1734af6fd32f" providerId="ADAL" clId="{48DB88A1-28DC-4ACB-B2A2-A420EEC6D1C1}" dt="2024-10-18T07:27:09.928" v="369" actId="1076"/>
          <ac:spMkLst>
            <pc:docMk/>
            <pc:sldMk cId="2567561664" sldId="287"/>
            <ac:spMk id="9" creationId="{DBD9022F-3E24-F46F-E686-B64F810AED13}"/>
          </ac:spMkLst>
        </pc:spChg>
        <pc:spChg chg="mod">
          <ac:chgData name="Adams, Andre J" userId="2a250abe-fc1c-466a-8f38-1734af6fd32f" providerId="ADAL" clId="{48DB88A1-28DC-4ACB-B2A2-A420EEC6D1C1}" dt="2024-10-18T07:33:51.001" v="475" actId="20577"/>
          <ac:spMkLst>
            <pc:docMk/>
            <pc:sldMk cId="2567561664" sldId="287"/>
            <ac:spMk id="10" creationId="{02682416-E590-0F94-E421-CDDBA6AEF297}"/>
          </ac:spMkLst>
        </pc:spChg>
        <pc:spChg chg="del mod">
          <ac:chgData name="Adams, Andre J" userId="2a250abe-fc1c-466a-8f38-1734af6fd32f" providerId="ADAL" clId="{48DB88A1-28DC-4ACB-B2A2-A420EEC6D1C1}" dt="2024-10-18T07:37:46.645" v="477"/>
          <ac:spMkLst>
            <pc:docMk/>
            <pc:sldMk cId="2567561664" sldId="287"/>
            <ac:spMk id="11" creationId="{4FE6795C-6A82-814C-06BC-87AFBF2FCB6E}"/>
          </ac:spMkLst>
        </pc:spChg>
      </pc:sldChg>
      <pc:sldChg chg="addSp delSp modSp add mod modAnim">
        <pc:chgData name="Adams, Andre J" userId="2a250abe-fc1c-466a-8f38-1734af6fd32f" providerId="ADAL" clId="{48DB88A1-28DC-4ACB-B2A2-A420EEC6D1C1}" dt="2024-10-18T17:16:36.169" v="1193"/>
        <pc:sldMkLst>
          <pc:docMk/>
          <pc:sldMk cId="2545717144" sldId="288"/>
        </pc:sldMkLst>
        <pc:spChg chg="add mod">
          <ac:chgData name="Adams, Andre J" userId="2a250abe-fc1c-466a-8f38-1734af6fd32f" providerId="ADAL" clId="{48DB88A1-28DC-4ACB-B2A2-A420EEC6D1C1}" dt="2024-10-18T17:16:19.640" v="1192" actId="14100"/>
          <ac:spMkLst>
            <pc:docMk/>
            <pc:sldMk cId="2545717144" sldId="288"/>
            <ac:spMk id="4" creationId="{30B486C6-8A02-C299-2ED7-0A75F213432E}"/>
          </ac:spMkLst>
        </pc:spChg>
        <pc:spChg chg="del mod">
          <ac:chgData name="Adams, Andre J" userId="2a250abe-fc1c-466a-8f38-1734af6fd32f" providerId="ADAL" clId="{48DB88A1-28DC-4ACB-B2A2-A420EEC6D1C1}" dt="2024-10-18T17:13:05.777" v="1171" actId="478"/>
          <ac:spMkLst>
            <pc:docMk/>
            <pc:sldMk cId="2545717144" sldId="288"/>
            <ac:spMk id="5" creationId="{62E4BD6E-B7ED-67D7-F861-105974FFCB6F}"/>
          </ac:spMkLst>
        </pc:spChg>
        <pc:spChg chg="del">
          <ac:chgData name="Adams, Andre J" userId="2a250abe-fc1c-466a-8f38-1734af6fd32f" providerId="ADAL" clId="{48DB88A1-28DC-4ACB-B2A2-A420EEC6D1C1}" dt="2024-10-18T17:13:09.216" v="1172" actId="478"/>
          <ac:spMkLst>
            <pc:docMk/>
            <pc:sldMk cId="2545717144" sldId="288"/>
            <ac:spMk id="8" creationId="{78EE3BAF-BF81-92DC-C050-F212C0DFFB15}"/>
          </ac:spMkLst>
        </pc:spChg>
        <pc:spChg chg="del">
          <ac:chgData name="Adams, Andre J" userId="2a250abe-fc1c-466a-8f38-1734af6fd32f" providerId="ADAL" clId="{48DB88A1-28DC-4ACB-B2A2-A420EEC6D1C1}" dt="2024-10-18T17:12:53.423" v="1168" actId="478"/>
          <ac:spMkLst>
            <pc:docMk/>
            <pc:sldMk cId="2545717144" sldId="288"/>
            <ac:spMk id="9" creationId="{DBD9022F-3E24-F46F-E686-B64F810AED13}"/>
          </ac:spMkLst>
        </pc:spChg>
        <pc:spChg chg="del">
          <ac:chgData name="Adams, Andre J" userId="2a250abe-fc1c-466a-8f38-1734af6fd32f" providerId="ADAL" clId="{48DB88A1-28DC-4ACB-B2A2-A420EEC6D1C1}" dt="2024-10-18T17:13:12.297" v="1173" actId="478"/>
          <ac:spMkLst>
            <pc:docMk/>
            <pc:sldMk cId="2545717144" sldId="288"/>
            <ac:spMk id="10" creationId="{02682416-E590-0F94-E421-CDDBA6AEF297}"/>
          </ac:spMkLst>
        </pc:spChg>
        <pc:spChg chg="del">
          <ac:chgData name="Adams, Andre J" userId="2a250abe-fc1c-466a-8f38-1734af6fd32f" providerId="ADAL" clId="{48DB88A1-28DC-4ACB-B2A2-A420EEC6D1C1}" dt="2024-10-18T17:13:16.895" v="1174" actId="478"/>
          <ac:spMkLst>
            <pc:docMk/>
            <pc:sldMk cId="2545717144" sldId="288"/>
            <ac:spMk id="11" creationId="{4FE6795C-6A82-814C-06BC-87AFBF2FCB6E}"/>
          </ac:spMkLst>
        </pc:spChg>
        <pc:picChg chg="add mod">
          <ac:chgData name="Adams, Andre J" userId="2a250abe-fc1c-466a-8f38-1734af6fd32f" providerId="ADAL" clId="{48DB88A1-28DC-4ACB-B2A2-A420EEC6D1C1}" dt="2024-10-18T17:16:08.888" v="1190" actId="1076"/>
          <ac:picMkLst>
            <pc:docMk/>
            <pc:sldMk cId="2545717144" sldId="288"/>
            <ac:picMk id="3" creationId="{7699D96F-AC84-5930-1334-76FA3124A061}"/>
          </ac:picMkLst>
        </pc:picChg>
      </pc:sldChg>
      <pc:sldChg chg="addSp delSp modSp add mod delAnim">
        <pc:chgData name="Adams, Andre J" userId="2a250abe-fc1c-466a-8f38-1734af6fd32f" providerId="ADAL" clId="{48DB88A1-28DC-4ACB-B2A2-A420EEC6D1C1}" dt="2024-10-18T17:50:35.486" v="1642" actId="1076"/>
        <pc:sldMkLst>
          <pc:docMk/>
          <pc:sldMk cId="513681235" sldId="289"/>
        </pc:sldMkLst>
        <pc:spChg chg="add mod">
          <ac:chgData name="Adams, Andre J" userId="2a250abe-fc1c-466a-8f38-1734af6fd32f" providerId="ADAL" clId="{48DB88A1-28DC-4ACB-B2A2-A420EEC6D1C1}" dt="2024-10-18T17:49:54.712" v="1635" actId="404"/>
          <ac:spMkLst>
            <pc:docMk/>
            <pc:sldMk cId="513681235" sldId="289"/>
            <ac:spMk id="3" creationId="{322C78DC-0D9D-121B-05E8-E132EE9C1D51}"/>
          </ac:spMkLst>
        </pc:spChg>
        <pc:spChg chg="add mod">
          <ac:chgData name="Adams, Andre J" userId="2a250abe-fc1c-466a-8f38-1734af6fd32f" providerId="ADAL" clId="{48DB88A1-28DC-4ACB-B2A2-A420EEC6D1C1}" dt="2024-10-18T17:50:25.908" v="1641" actId="122"/>
          <ac:spMkLst>
            <pc:docMk/>
            <pc:sldMk cId="513681235" sldId="289"/>
            <ac:spMk id="4" creationId="{03B743CE-4D3A-F301-C6BB-D7429A44C2DF}"/>
          </ac:spMkLst>
        </pc:spChg>
        <pc:spChg chg="mod">
          <ac:chgData name="Adams, Andre J" userId="2a250abe-fc1c-466a-8f38-1734af6fd32f" providerId="ADAL" clId="{48DB88A1-28DC-4ACB-B2A2-A420EEC6D1C1}" dt="2024-10-18T17:27:10.532" v="1437" actId="20577"/>
          <ac:spMkLst>
            <pc:docMk/>
            <pc:sldMk cId="513681235" sldId="289"/>
            <ac:spMk id="7" creationId="{00000000-0000-0000-0000-000000000000}"/>
          </ac:spMkLst>
        </pc:spChg>
        <pc:picChg chg="del">
          <ac:chgData name="Adams, Andre J" userId="2a250abe-fc1c-466a-8f38-1734af6fd32f" providerId="ADAL" clId="{48DB88A1-28DC-4ACB-B2A2-A420EEC6D1C1}" dt="2024-10-18T17:25:56.386" v="1332" actId="478"/>
          <ac:picMkLst>
            <pc:docMk/>
            <pc:sldMk cId="513681235" sldId="289"/>
            <ac:picMk id="13" creationId="{0977544F-33F9-CFC6-632F-C5F86125CB7C}"/>
          </ac:picMkLst>
        </pc:picChg>
        <pc:picChg chg="del">
          <ac:chgData name="Adams, Andre J" userId="2a250abe-fc1c-466a-8f38-1734af6fd32f" providerId="ADAL" clId="{48DB88A1-28DC-4ACB-B2A2-A420EEC6D1C1}" dt="2024-10-18T17:25:54.507" v="1331" actId="478"/>
          <ac:picMkLst>
            <pc:docMk/>
            <pc:sldMk cId="513681235" sldId="289"/>
            <ac:picMk id="15" creationId="{E4714C38-CBA2-8625-98B3-B8A577A18D59}"/>
          </ac:picMkLst>
        </pc:picChg>
        <pc:picChg chg="mod">
          <ac:chgData name="Adams, Andre J" userId="2a250abe-fc1c-466a-8f38-1734af6fd32f" providerId="ADAL" clId="{48DB88A1-28DC-4ACB-B2A2-A420EEC6D1C1}" dt="2024-10-18T17:50:35.486" v="1642" actId="1076"/>
          <ac:picMkLst>
            <pc:docMk/>
            <pc:sldMk cId="513681235" sldId="289"/>
            <ac:picMk id="17" creationId="{C97DE7C2-A835-4217-592E-B59CA15FE3BB}"/>
          </ac:picMkLst>
        </pc:picChg>
        <pc:picChg chg="mod">
          <ac:chgData name="Adams, Andre J" userId="2a250abe-fc1c-466a-8f38-1734af6fd32f" providerId="ADAL" clId="{48DB88A1-28DC-4ACB-B2A2-A420EEC6D1C1}" dt="2024-10-18T17:49:10.241" v="1620" actId="1076"/>
          <ac:picMkLst>
            <pc:docMk/>
            <pc:sldMk cId="513681235" sldId="289"/>
            <ac:picMk id="19" creationId="{27EFB06B-8299-0EE1-4999-A88642630DB4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4-10-17T08:03:44.6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12632 7566 0,'0'-28'0,"0"56"156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2.86527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4-10-17T08:03:44.6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12632 7566 0,'0'-28'0,"0"56"156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2B91784-4247-4205-94B4-02D3A386C0C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05CD650-7900-4820-BF27-536CF0D1F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40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CD650-7900-4820-BF27-536CF0D1F9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15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CD650-7900-4820-BF27-536CF0D1F9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77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CD650-7900-4820-BF27-536CF0D1F9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75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CD650-7900-4820-BF27-536CF0D1F9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77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CD650-7900-4820-BF27-536CF0D1F9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1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CD650-7900-4820-BF27-536CF0D1F9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8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CD650-7900-4820-BF27-536CF0D1F9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16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CD650-7900-4820-BF27-536CF0D1F9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34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CD650-7900-4820-BF27-536CF0D1F9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76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CD650-7900-4820-BF27-536CF0D1F9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36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2A81A-58E5-A6FB-BA89-1F31B940E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D0209-8F1F-29DF-A075-08824A7A3B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E9059-8BD2-6A81-5EE4-C50A800B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D430-5542-4DDB-9E5A-B95BD8C7326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B9C19-6220-E0A5-E8BA-4B92B90B6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232C2-9913-2A81-587D-B2884D7C0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2C60-5709-4F40-92D8-8190F0137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3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9497-6AE2-14EA-7031-51EE0B60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638B5-C412-3300-85C7-76843E6437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A421B-D3DD-2AD6-562C-FB23FC1D5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D430-5542-4DDB-9E5A-B95BD8C7326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8C593-3303-2AE3-DFFB-7769D8137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A4B04-7774-0C26-95CF-93970783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2C60-5709-4F40-92D8-8190F0137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0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FEDA9E-5673-609D-0BBF-EB5B939ED9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0A96C-0864-D06F-5018-407B6AB17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C73F1-769E-E838-4A29-C3E85847A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D430-5542-4DDB-9E5A-B95BD8C7326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8EE60-80D0-B1E3-FC67-8B2E874D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EA274-1692-872A-45DD-F46B12A64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2C60-5709-4F40-92D8-8190F0137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81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5019-784E-920E-97A1-47097DCC5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6DC6C-263C-5DF8-F6CF-2F533E3F0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1E979-808A-9367-C542-7A747FCEB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D430-5542-4DDB-9E5A-B95BD8C7326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1A060-D7DA-2D98-A7E3-31E93BB1A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3505D-FAE3-BA80-0AF9-22D7D6C12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2C60-5709-4F40-92D8-8190F0137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F4231-369A-2D76-C0CC-096642B2C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D0FDB-8057-E831-EF57-A3098E8E4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87E40-33D8-BF36-FEF3-28FB1289E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D430-5542-4DDB-9E5A-B95BD8C7326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F262D-956E-7621-3867-87BC138D3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9EEAB-3B1A-4AE3-FBB9-FA1E43534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2C60-5709-4F40-92D8-8190F0137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5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030FF-2601-7DDA-E842-62EFABDE3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A9021-5067-6D56-0038-5092E672F1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B6230-A926-AA3C-C371-B307149BE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AFEA0-2D3F-E67C-0532-F213EDD81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D430-5542-4DDB-9E5A-B95BD8C7326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495C5-A157-CFCC-E505-91278A7CE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A26B7-4D3B-5F54-93BA-26EDCF27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2C60-5709-4F40-92D8-8190F0137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66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8EC4D-702D-FEBC-0940-B20F1AE7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B0830-42B6-EB89-CB3E-0C78394F4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5B3B97-A99A-6FB2-4BE1-F2D69D80D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66A1B6-9445-9EA1-70C0-F7D234F34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33C52D-1A5F-F358-4105-C5679DB6D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8B22E-4C07-F42F-050E-623BA497E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D430-5542-4DDB-9E5A-B95BD8C7326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33DAEE-9DD9-5C23-541D-E9BDBC6E6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FCCA8F-761C-401F-57C5-9BDCD11F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2C60-5709-4F40-92D8-8190F0137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0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3A626-F245-45E2-17C3-D2FB62D1D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2EDEFB-D446-DAE7-3DE0-25CD8B10C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D430-5542-4DDB-9E5A-B95BD8C7326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18505E-5DDA-7C0F-3A95-5A63C114F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F0048-F031-EDC0-B7A7-F0DA40792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2C60-5709-4F40-92D8-8190F0137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62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DA6D9-CAC1-8655-C79D-7A3E67543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D430-5542-4DDB-9E5A-B95BD8C7326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8B11A-D12B-D510-6D26-117B3EB0C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2C4D8-124C-6A8F-58D4-BD1C34762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2C60-5709-4F40-92D8-8190F0137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1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C8444-E5D3-9BF7-7481-84D760C7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EFB92-1A6B-66AC-9FC9-8DEA66F74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ABDD-F683-BF21-9BDB-588A9000C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E4404-6C78-1A1E-E98F-1BE3F3FA3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D430-5542-4DDB-9E5A-B95BD8C7326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0A2D0-001F-07E6-3B02-554F51B17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C2CF1-6AF4-CE1C-42E0-4C2FC92B8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2C60-5709-4F40-92D8-8190F0137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2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87B3D-834B-CF4D-5E91-621F82B89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8087C1-75F8-2BFF-B10D-7B7F82B571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E6ED5-996A-D9DA-0E37-A080892C3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0D06F-7BAA-567A-E24C-17784252C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D430-5542-4DDB-9E5A-B95BD8C7326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40FCE-85D5-941B-2847-BB208445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ED61B-CD03-228F-6678-211AF507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2C60-5709-4F40-92D8-8190F0137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3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2BF70F-2718-338A-77E2-C3F1D9DBF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56128-A205-645F-C9CE-B68B7D444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0E026-DB16-D4B8-70E9-4FA98B0CF1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FD430-5542-4DDB-9E5A-B95BD8C7326A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003AC-0020-5E12-8C43-31A683664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67F39-6179-7DD7-28E7-D30F3878A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82C60-5709-4F40-92D8-8190F0137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7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g"/><Relationship Id="rId3" Type="http://schemas.openxmlformats.org/officeDocument/2006/relationships/image" Target="../media/image1.jpeg"/><Relationship Id="rId7" Type="http://schemas.openxmlformats.org/officeDocument/2006/relationships/image" Target="../media/image13.jpe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1.jpeg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5" Type="http://schemas.openxmlformats.org/officeDocument/2006/relationships/image" Target="../media/image51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24" Type="http://schemas.openxmlformats.org/officeDocument/2006/relationships/image" Target="../media/image50.pn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23" Type="http://schemas.openxmlformats.org/officeDocument/2006/relationships/image" Target="../media/image49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15131" b="-15131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5151364" cy="6781800"/>
            <a:chOff x="0" y="0"/>
            <a:chExt cx="10302728" cy="135636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23425" r="7857" b="22660"/>
            <a:stretch>
              <a:fillRect/>
            </a:stretch>
          </p:blipFill>
          <p:spPr>
            <a:xfrm>
              <a:off x="0" y="0"/>
              <a:ext cx="10302728" cy="45212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t="20030" r="4584" b="17046"/>
            <a:stretch>
              <a:fillRect/>
            </a:stretch>
          </p:blipFill>
          <p:spPr>
            <a:xfrm>
              <a:off x="0" y="4521200"/>
              <a:ext cx="10302728" cy="45212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 l="20680" t="21419" r="188" b="26492"/>
            <a:stretch>
              <a:fillRect/>
            </a:stretch>
          </p:blipFill>
          <p:spPr>
            <a:xfrm>
              <a:off x="0" y="9042400"/>
              <a:ext cx="10302728" cy="452120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5704870" y="2352958"/>
            <a:ext cx="5542343" cy="2034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74"/>
              </a:lnSpc>
            </a:pPr>
            <a:r>
              <a:rPr lang="en-US" sz="8360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A.D. BRUCE RELIGION CENTER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04870" y="4390837"/>
            <a:ext cx="3587241" cy="1011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84"/>
              </a:lnSpc>
            </a:pPr>
            <a:r>
              <a:rPr lang="en-US" sz="5989" dirty="0">
                <a:solidFill>
                  <a:srgbClr val="54585A"/>
                </a:solidFill>
                <a:latin typeface="League Gothic"/>
                <a:ea typeface="League Gothic"/>
                <a:cs typeface="League Gothic"/>
                <a:sym typeface="League Gothic"/>
              </a:rPr>
              <a:t>SFAC FY 25-26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029535" y="6158441"/>
            <a:ext cx="953331" cy="623359"/>
            <a:chOff x="0" y="0"/>
            <a:chExt cx="1906663" cy="1246718"/>
          </a:xfrm>
        </p:grpSpPr>
        <p:sp>
          <p:nvSpPr>
            <p:cNvPr id="10" name="Freeform 10"/>
            <p:cNvSpPr/>
            <p:nvPr/>
          </p:nvSpPr>
          <p:spPr>
            <a:xfrm>
              <a:off x="0" y="246414"/>
              <a:ext cx="746503" cy="648668"/>
            </a:xfrm>
            <a:custGeom>
              <a:avLst/>
              <a:gdLst/>
              <a:ahLst/>
              <a:cxnLst/>
              <a:rect l="l" t="t" r="r" b="b"/>
              <a:pathLst>
                <a:path w="746503" h="648668">
                  <a:moveTo>
                    <a:pt x="0" y="0"/>
                  </a:moveTo>
                  <a:lnTo>
                    <a:pt x="746503" y="0"/>
                  </a:lnTo>
                  <a:lnTo>
                    <a:pt x="746503" y="648669"/>
                  </a:lnTo>
                  <a:lnTo>
                    <a:pt x="0" y="648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" r="-11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54205" y="0"/>
              <a:ext cx="1252458" cy="1246718"/>
            </a:xfrm>
            <a:custGeom>
              <a:avLst/>
              <a:gdLst/>
              <a:ahLst/>
              <a:cxnLst/>
              <a:rect l="l" t="t" r="r" b="b"/>
              <a:pathLst>
                <a:path w="1252458" h="1246718">
                  <a:moveTo>
                    <a:pt x="0" y="0"/>
                  </a:moveTo>
                  <a:lnTo>
                    <a:pt x="1252458" y="0"/>
                  </a:lnTo>
                  <a:lnTo>
                    <a:pt x="1252458" y="1246718"/>
                  </a:lnTo>
                  <a:lnTo>
                    <a:pt x="0" y="1246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7" r="-27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0"/>
            <a:ext cx="5151364" cy="6858000"/>
            <a:chOff x="0" y="0"/>
            <a:chExt cx="10302728" cy="13716000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9"/>
            <a:srcRect l="18882" t="30130" r="6750" b="20277"/>
            <a:stretch>
              <a:fillRect/>
            </a:stretch>
          </p:blipFill>
          <p:spPr>
            <a:xfrm>
              <a:off x="0" y="0"/>
              <a:ext cx="10302728" cy="4572000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0"/>
            <a:srcRect l="8976" t="18769" r="7076" b="25336"/>
            <a:stretch>
              <a:fillRect/>
            </a:stretch>
          </p:blipFill>
          <p:spPr>
            <a:xfrm>
              <a:off x="0" y="4572000"/>
              <a:ext cx="10302728" cy="4572000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1"/>
            <a:srcRect l="17842" t="17815" r="15019" b="42411"/>
            <a:stretch>
              <a:fillRect/>
            </a:stretch>
          </p:blipFill>
          <p:spPr>
            <a:xfrm>
              <a:off x="0" y="9144000"/>
              <a:ext cx="10302728" cy="4572000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</p:grp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5846950" y="2892911"/>
            <a:ext cx="5240600" cy="131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4"/>
              </a:lnSpc>
            </a:pPr>
            <a:r>
              <a:rPr lang="en-US" sz="10650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THANK YOU!</a:t>
            </a:r>
          </a:p>
        </p:txBody>
      </p:sp>
      <p:grpSp>
        <p:nvGrpSpPr>
          <p:cNvPr id="7" name="Group 12">
            <a:extLst>
              <a:ext uri="{FF2B5EF4-FFF2-40B4-BE49-F238E27FC236}">
                <a16:creationId xmlns:a16="http://schemas.microsoft.com/office/drawing/2014/main" id="{61287767-F8FB-591F-4423-9971F3C5D614}"/>
              </a:ext>
            </a:extLst>
          </p:cNvPr>
          <p:cNvGrpSpPr/>
          <p:nvPr/>
        </p:nvGrpSpPr>
        <p:grpSpPr>
          <a:xfrm>
            <a:off x="0" y="0"/>
            <a:ext cx="5151364" cy="6858000"/>
            <a:chOff x="0" y="0"/>
            <a:chExt cx="10302728" cy="13716000"/>
          </a:xfrm>
        </p:grpSpPr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F0E227B6-6F57-04A8-7F59-0FC7EDDFD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8882" t="30130" r="6750" b="20277"/>
            <a:stretch>
              <a:fillRect/>
            </a:stretch>
          </p:blipFill>
          <p:spPr>
            <a:xfrm>
              <a:off x="0" y="0"/>
              <a:ext cx="10302728" cy="4572000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18DE8D5F-ED57-BAFB-3A0A-40EEF91C7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976" t="18769" r="7076" b="25336"/>
            <a:stretch>
              <a:fillRect/>
            </a:stretch>
          </p:blipFill>
          <p:spPr>
            <a:xfrm>
              <a:off x="0" y="4572000"/>
              <a:ext cx="10302728" cy="4572000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EF63B9A-A878-B143-3CFD-4AF3113CA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842" t="17815" r="15019" b="42411"/>
            <a:stretch>
              <a:fillRect/>
            </a:stretch>
          </p:blipFill>
          <p:spPr>
            <a:xfrm>
              <a:off x="0" y="9144000"/>
              <a:ext cx="10302728" cy="4572000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</p:grp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131" b="-15131"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6"/>
          <p:cNvSpPr txBox="1"/>
          <p:nvPr/>
        </p:nvSpPr>
        <p:spPr>
          <a:xfrm>
            <a:off x="264745" y="-70679"/>
            <a:ext cx="8191501" cy="1045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5000" spc="309" dirty="0">
                <a:latin typeface="League Gothic"/>
                <a:ea typeface="League Gothic"/>
                <a:cs typeface="League Gothic"/>
                <a:sym typeface="League Gothic"/>
              </a:rPr>
              <a:t>MISSION </a:t>
            </a:r>
            <a:r>
              <a:rPr lang="en-US" sz="5000" spc="309" dirty="0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– VISION – CORE VALUES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E4BD6E-B7ED-67D7-F861-105974FFCB6F}"/>
              </a:ext>
            </a:extLst>
          </p:cNvPr>
          <p:cNvSpPr txBox="1"/>
          <p:nvPr/>
        </p:nvSpPr>
        <p:spPr>
          <a:xfrm>
            <a:off x="190499" y="3033994"/>
            <a:ext cx="1155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The A.D. Bruce Religion Center envisions a campus in which spirituality and religion integrate with the university experience.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E3BAF-BF81-92DC-C050-F212C0DFFB15}"/>
              </a:ext>
            </a:extLst>
          </p:cNvPr>
          <p:cNvSpPr txBox="1"/>
          <p:nvPr/>
        </p:nvSpPr>
        <p:spPr>
          <a:xfrm>
            <a:off x="180974" y="4790213"/>
            <a:ext cx="114204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63A"/>
                </a:solidFill>
                <a:latin typeface="72"/>
              </a:rPr>
              <a:t>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2363A"/>
                </a:solidFill>
                <a:latin typeface="72"/>
              </a:rPr>
              <a:t>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Customer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D9022F-3E24-F46F-E686-B64F810AED13}"/>
              </a:ext>
            </a:extLst>
          </p:cNvPr>
          <p:cNvSpPr txBox="1"/>
          <p:nvPr/>
        </p:nvSpPr>
        <p:spPr>
          <a:xfrm>
            <a:off x="180974" y="974479"/>
            <a:ext cx="808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The A.D. Bruce Religion Center embraces, celebrates and fosters spiritual and religious experiences of the diverse University of Houston community.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682416-E590-0F94-E421-CDDBA6AEF297}"/>
              </a:ext>
            </a:extLst>
          </p:cNvPr>
          <p:cNvSpPr txBox="1"/>
          <p:nvPr/>
        </p:nvSpPr>
        <p:spPr>
          <a:xfrm>
            <a:off x="190499" y="5140450"/>
            <a:ext cx="9601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BBE65A89-F57F-869C-8644-78582D94877F}"/>
              </a:ext>
            </a:extLst>
          </p:cNvPr>
          <p:cNvSpPr txBox="1"/>
          <p:nvPr/>
        </p:nvSpPr>
        <p:spPr>
          <a:xfrm>
            <a:off x="264744" y="1961765"/>
            <a:ext cx="8191501" cy="1045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5000" spc="309" dirty="0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MISSION – </a:t>
            </a:r>
            <a:r>
              <a:rPr lang="en-US" sz="5000" spc="309" dirty="0">
                <a:latin typeface="League Gothic"/>
                <a:ea typeface="League Gothic"/>
                <a:cs typeface="League Gothic"/>
                <a:sym typeface="League Gothic"/>
              </a:rPr>
              <a:t>VISION</a:t>
            </a:r>
            <a:r>
              <a:rPr lang="en-US" sz="5000" spc="309" dirty="0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 – CORE VALUES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E07ED801-150E-5F2F-3FC0-426886E0292D}"/>
              </a:ext>
            </a:extLst>
          </p:cNvPr>
          <p:cNvSpPr txBox="1"/>
          <p:nvPr/>
        </p:nvSpPr>
        <p:spPr>
          <a:xfrm>
            <a:off x="264745" y="3770331"/>
            <a:ext cx="8191501" cy="1045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5000" spc="309" dirty="0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MISSION – </a:t>
            </a:r>
            <a:r>
              <a:rPr lang="en-US" sz="5000" spc="309" dirty="0">
                <a:solidFill>
                  <a:srgbClr val="C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VISION</a:t>
            </a:r>
            <a:r>
              <a:rPr lang="en-US" sz="5000" spc="309" dirty="0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 – </a:t>
            </a:r>
            <a:r>
              <a:rPr lang="en-US" sz="5000" spc="309" dirty="0">
                <a:latin typeface="League Gothic"/>
                <a:ea typeface="League Gothic"/>
                <a:cs typeface="League Gothic"/>
                <a:sym typeface="League Gothic"/>
              </a:rPr>
              <a:t>CORE VALUES</a:t>
            </a:r>
            <a:endParaRPr lang="en-US" sz="5000" spc="309" dirty="0">
              <a:solidFill>
                <a:srgbClr val="C8102E"/>
              </a:solidFill>
              <a:latin typeface="League Gothic"/>
              <a:ea typeface="League Gothic"/>
              <a:cs typeface="League Gothic"/>
              <a:sym typeface="League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675616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38" y="-1282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131" b="-15131"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6"/>
          <p:cNvSpPr txBox="1"/>
          <p:nvPr/>
        </p:nvSpPr>
        <p:spPr>
          <a:xfrm>
            <a:off x="0" y="0"/>
            <a:ext cx="12192000" cy="1045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5000" spc="309" dirty="0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OUR STAFF!</a:t>
            </a:r>
          </a:p>
        </p:txBody>
      </p:sp>
      <p:pic>
        <p:nvPicPr>
          <p:cNvPr id="12" name="Content Placeholder 8" descr="A person with his arms crossed&#10;&#10;Description automatically generated with medium confidence">
            <a:extLst>
              <a:ext uri="{FF2B5EF4-FFF2-40B4-BE49-F238E27FC236}">
                <a16:creationId xmlns:a16="http://schemas.microsoft.com/office/drawing/2014/main" id="{6CA530C5-FA01-D4F8-CEE9-8AA29B0BD8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60" y="554375"/>
            <a:ext cx="1937845" cy="2581669"/>
          </a:xfrm>
          <a:prstGeom prst="rect">
            <a:avLst/>
          </a:prstGeom>
        </p:spPr>
      </p:pic>
      <p:pic>
        <p:nvPicPr>
          <p:cNvPr id="66" name="Picture 65" descr="A person taking a selfie&#10;&#10;Description automatically generated">
            <a:extLst>
              <a:ext uri="{FF2B5EF4-FFF2-40B4-BE49-F238E27FC236}">
                <a16:creationId xmlns:a16="http://schemas.microsoft.com/office/drawing/2014/main" id="{772DB1CC-7F1D-05E0-BE96-E75203704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227" y="3987429"/>
            <a:ext cx="1640213" cy="2128907"/>
          </a:xfrm>
          <a:prstGeom prst="rect">
            <a:avLst/>
          </a:prstGeom>
        </p:spPr>
      </p:pic>
      <p:pic>
        <p:nvPicPr>
          <p:cNvPr id="68" name="Picture 67" descr="A person taking a selfie&#10;&#10;Description automatically generated">
            <a:extLst>
              <a:ext uri="{FF2B5EF4-FFF2-40B4-BE49-F238E27FC236}">
                <a16:creationId xmlns:a16="http://schemas.microsoft.com/office/drawing/2014/main" id="{27CE528C-113C-FFC4-300C-A8022DF42D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595" y="3917674"/>
            <a:ext cx="1551266" cy="2161763"/>
          </a:xfrm>
          <a:prstGeom prst="rect">
            <a:avLst/>
          </a:prstGeom>
        </p:spPr>
      </p:pic>
      <p:pic>
        <p:nvPicPr>
          <p:cNvPr id="72" name="Picture 71" descr="A person taking a selfie&#10;&#10;Description automatically generated">
            <a:extLst>
              <a:ext uri="{FF2B5EF4-FFF2-40B4-BE49-F238E27FC236}">
                <a16:creationId xmlns:a16="http://schemas.microsoft.com/office/drawing/2014/main" id="{C32E299C-3305-8DD8-8A26-33B6D7A3E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891" y="1079661"/>
            <a:ext cx="1731336" cy="2186951"/>
          </a:xfrm>
          <a:prstGeom prst="rect">
            <a:avLst/>
          </a:prstGeom>
        </p:spPr>
      </p:pic>
      <p:pic>
        <p:nvPicPr>
          <p:cNvPr id="74" name="Picture 73" descr="A person sitting in a chair with a computer&#10;&#10;Description automatically generated">
            <a:extLst>
              <a:ext uri="{FF2B5EF4-FFF2-40B4-BE49-F238E27FC236}">
                <a16:creationId xmlns:a16="http://schemas.microsoft.com/office/drawing/2014/main" id="{A75ED73E-4487-B465-BD55-17BCB2FA6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184" y="1079661"/>
            <a:ext cx="1853291" cy="2471053"/>
          </a:xfrm>
          <a:prstGeom prst="rect">
            <a:avLst/>
          </a:prstGeom>
        </p:spPr>
      </p:pic>
      <p:pic>
        <p:nvPicPr>
          <p:cNvPr id="76" name="Picture 75" descr="A person wearing a mask sitting at a desk&#10;&#10;Description automatically generated">
            <a:extLst>
              <a:ext uri="{FF2B5EF4-FFF2-40B4-BE49-F238E27FC236}">
                <a16:creationId xmlns:a16="http://schemas.microsoft.com/office/drawing/2014/main" id="{3CE65430-BB2A-5724-3152-C013918D83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20" y="3917674"/>
            <a:ext cx="1640213" cy="2186951"/>
          </a:xfrm>
          <a:prstGeom prst="rect">
            <a:avLst/>
          </a:prstGeom>
        </p:spPr>
      </p:pic>
      <p:pic>
        <p:nvPicPr>
          <p:cNvPr id="78" name="Picture 77" descr="A person in a red shirt&#10;&#10;Description automatically generated">
            <a:extLst>
              <a:ext uri="{FF2B5EF4-FFF2-40B4-BE49-F238E27FC236}">
                <a16:creationId xmlns:a16="http://schemas.microsoft.com/office/drawing/2014/main" id="{293469DD-6BE9-CF86-F957-25956102E7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721" y="1093896"/>
            <a:ext cx="1640213" cy="2186951"/>
          </a:xfrm>
          <a:prstGeom prst="rect">
            <a:avLst/>
          </a:prstGeom>
        </p:spPr>
      </p:pic>
      <p:pic>
        <p:nvPicPr>
          <p:cNvPr id="80" name="Picture 79" descr="A person in a red shirt&#10;&#10;Description automatically generated">
            <a:extLst>
              <a:ext uri="{FF2B5EF4-FFF2-40B4-BE49-F238E27FC236}">
                <a16:creationId xmlns:a16="http://schemas.microsoft.com/office/drawing/2014/main" id="{2C135A59-9656-C977-81D8-A7AD9B7D17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5" y="3889942"/>
            <a:ext cx="2043728" cy="2056383"/>
          </a:xfrm>
          <a:prstGeom prst="rect">
            <a:avLst/>
          </a:prstGeom>
        </p:spPr>
      </p:pic>
      <p:pic>
        <p:nvPicPr>
          <p:cNvPr id="82" name="Picture 81" descr="A person in glasses smiling&#10;&#10;Description automatically generated">
            <a:extLst>
              <a:ext uri="{FF2B5EF4-FFF2-40B4-BE49-F238E27FC236}">
                <a16:creationId xmlns:a16="http://schemas.microsoft.com/office/drawing/2014/main" id="{DB9983FA-A153-1ADA-99A3-22BDF9BD44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27" y="1079661"/>
            <a:ext cx="2741844" cy="2056383"/>
          </a:xfrm>
          <a:prstGeom prst="rect">
            <a:avLst/>
          </a:prstGeom>
        </p:spPr>
      </p:pic>
      <p:pic>
        <p:nvPicPr>
          <p:cNvPr id="84" name="Picture 83" descr="A person in a red shirt&#10;&#10;Description automatically generated">
            <a:extLst>
              <a:ext uri="{FF2B5EF4-FFF2-40B4-BE49-F238E27FC236}">
                <a16:creationId xmlns:a16="http://schemas.microsoft.com/office/drawing/2014/main" id="{D654FFBF-31BB-BED0-A6D9-C467E4DEBB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38" y="3819200"/>
            <a:ext cx="1388025" cy="2465364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143FF03E-7821-B560-7482-4316EC552799}"/>
              </a:ext>
            </a:extLst>
          </p:cNvPr>
          <p:cNvSpPr txBox="1"/>
          <p:nvPr/>
        </p:nvSpPr>
        <p:spPr>
          <a:xfrm>
            <a:off x="182260" y="3136044"/>
            <a:ext cx="1628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André J. Adams</a:t>
            </a:r>
          </a:p>
          <a:p>
            <a:r>
              <a:rPr lang="en-US" dirty="0"/>
              <a:t>Director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46B4493-1C1F-5C7B-5774-3FCC16F39163}"/>
              </a:ext>
            </a:extLst>
          </p:cNvPr>
          <p:cNvSpPr txBox="1"/>
          <p:nvPr/>
        </p:nvSpPr>
        <p:spPr>
          <a:xfrm>
            <a:off x="192865" y="5913823"/>
            <a:ext cx="2473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Cheyenne Peer</a:t>
            </a:r>
          </a:p>
          <a:p>
            <a:r>
              <a:rPr lang="en-US" dirty="0"/>
              <a:t>Events &amp; Administrative </a:t>
            </a:r>
          </a:p>
          <a:p>
            <a:r>
              <a:rPr lang="en-US" dirty="0"/>
              <a:t>Coordinator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21965A9-3B0C-0160-DD9D-6F41362F1504}"/>
              </a:ext>
            </a:extLst>
          </p:cNvPr>
          <p:cNvSpPr txBox="1"/>
          <p:nvPr/>
        </p:nvSpPr>
        <p:spPr>
          <a:xfrm>
            <a:off x="3306405" y="3119814"/>
            <a:ext cx="1060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Mystique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4A2BCF7-C968-0F85-151F-9A8EF468746E}"/>
              </a:ext>
            </a:extLst>
          </p:cNvPr>
          <p:cNvSpPr txBox="1"/>
          <p:nvPr/>
        </p:nvSpPr>
        <p:spPr>
          <a:xfrm>
            <a:off x="3356999" y="6138633"/>
            <a:ext cx="82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LaResa</a:t>
            </a:r>
            <a:endParaRPr lang="en-US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0F93345-E064-8984-6FC8-33CA0AC225FC}"/>
              </a:ext>
            </a:extLst>
          </p:cNvPr>
          <p:cNvSpPr txBox="1"/>
          <p:nvPr/>
        </p:nvSpPr>
        <p:spPr>
          <a:xfrm>
            <a:off x="5496326" y="6104625"/>
            <a:ext cx="85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Trenise</a:t>
            </a:r>
            <a:endParaRPr 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2472CB-3F5D-F3A6-2237-D9FD8D6261EA}"/>
              </a:ext>
            </a:extLst>
          </p:cNvPr>
          <p:cNvSpPr txBox="1"/>
          <p:nvPr/>
        </p:nvSpPr>
        <p:spPr>
          <a:xfrm>
            <a:off x="7754267" y="6289291"/>
            <a:ext cx="91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Morgan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525039A-C3B9-0CE5-B2AF-0F816A6DFAFE}"/>
              </a:ext>
            </a:extLst>
          </p:cNvPr>
          <p:cNvSpPr txBox="1"/>
          <p:nvPr/>
        </p:nvSpPr>
        <p:spPr>
          <a:xfrm>
            <a:off x="6090962" y="327969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Ximena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EE20C35-8E15-A20A-134B-73112D9563E0}"/>
              </a:ext>
            </a:extLst>
          </p:cNvPr>
          <p:cNvSpPr txBox="1"/>
          <p:nvPr/>
        </p:nvSpPr>
        <p:spPr>
          <a:xfrm>
            <a:off x="8396413" y="3301115"/>
            <a:ext cx="69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Paola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42773C0-DCB7-7ECF-B8D4-3AADEE891E5C}"/>
              </a:ext>
            </a:extLst>
          </p:cNvPr>
          <p:cNvSpPr txBox="1"/>
          <p:nvPr/>
        </p:nvSpPr>
        <p:spPr>
          <a:xfrm>
            <a:off x="10379531" y="3520610"/>
            <a:ext cx="111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Thakurani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6953C01-F1B6-842C-3208-7D13E5CBE63A}"/>
              </a:ext>
            </a:extLst>
          </p:cNvPr>
          <p:cNvSpPr txBox="1"/>
          <p:nvPr/>
        </p:nvSpPr>
        <p:spPr>
          <a:xfrm>
            <a:off x="10058184" y="6126181"/>
            <a:ext cx="65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Katie</a:t>
            </a:r>
          </a:p>
        </p:txBody>
      </p:sp>
    </p:spTree>
    <p:extLst>
      <p:ext uri="{BB962C8B-B14F-4D97-AF65-F5344CB8AC3E}">
        <p14:creationId xmlns:p14="http://schemas.microsoft.com/office/powerpoint/2010/main" val="661098435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066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131" b="-15131"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6"/>
          <p:cNvSpPr txBox="1"/>
          <p:nvPr/>
        </p:nvSpPr>
        <p:spPr>
          <a:xfrm>
            <a:off x="79520" y="20847"/>
            <a:ext cx="5660562" cy="1045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5000" spc="309" dirty="0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Who We Are!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6498" y="1066005"/>
            <a:ext cx="3503927" cy="4203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31"/>
              </a:lnSpc>
            </a:pPr>
            <a:endParaRPr lang="en-US" sz="3600" b="1" spc="91" dirty="0">
              <a:solidFill>
                <a:srgbClr val="000000"/>
              </a:solidFill>
              <a:latin typeface="League Gothic" panose="00000500000000000000" pitchFamily="50" charset="0"/>
              <a:ea typeface="Glacial Indifference"/>
              <a:cs typeface="Glacial Indifference"/>
              <a:sym typeface="Glacial Indifference"/>
            </a:endParaRPr>
          </a:p>
          <a:p>
            <a:pPr>
              <a:lnSpc>
                <a:spcPts val="1931"/>
              </a:lnSpc>
            </a:pPr>
            <a:endParaRPr lang="en-US" sz="3600" b="1" spc="91" dirty="0">
              <a:solidFill>
                <a:srgbClr val="000000"/>
              </a:solidFill>
              <a:latin typeface="League Gothic" panose="00000500000000000000" pitchFamily="50" charset="0"/>
              <a:ea typeface="Glacial Indifference"/>
              <a:cs typeface="Glacial Indifference"/>
              <a:sym typeface="Glacial Indifference"/>
            </a:endParaRPr>
          </a:p>
          <a:p>
            <a:pPr>
              <a:lnSpc>
                <a:spcPts val="1931"/>
              </a:lnSpc>
            </a:pPr>
            <a:r>
              <a:rPr lang="en-US" sz="3600" b="1" spc="91" dirty="0">
                <a:solidFill>
                  <a:srgbClr val="000000"/>
                </a:solidFill>
                <a:latin typeface="League Gothic" panose="00000500000000000000" pitchFamily="50" charset="0"/>
                <a:ea typeface="Glacial Indifference"/>
                <a:cs typeface="Glacial Indifference"/>
                <a:sym typeface="Glacial Indifference"/>
              </a:rPr>
              <a:t>Almost 60 years old…</a:t>
            </a:r>
          </a:p>
          <a:p>
            <a:pPr>
              <a:lnSpc>
                <a:spcPts val="1931"/>
              </a:lnSpc>
            </a:pPr>
            <a:endParaRPr lang="en-US" sz="3600" b="1" spc="91" dirty="0">
              <a:solidFill>
                <a:srgbClr val="000000"/>
              </a:solidFill>
              <a:latin typeface="League Gothic" panose="00000500000000000000" pitchFamily="50" charset="0"/>
              <a:ea typeface="Glacial Indifference"/>
              <a:cs typeface="Glacial Indifference"/>
              <a:sym typeface="Glacial Indifference"/>
            </a:endParaRPr>
          </a:p>
          <a:p>
            <a:pPr>
              <a:lnSpc>
                <a:spcPts val="1931"/>
              </a:lnSpc>
            </a:pPr>
            <a:endParaRPr lang="en-US" sz="3600" b="1" spc="91" dirty="0">
              <a:solidFill>
                <a:srgbClr val="000000"/>
              </a:solidFill>
              <a:latin typeface="League Gothic" panose="00000500000000000000" pitchFamily="50" charset="0"/>
              <a:ea typeface="Glacial Indifference"/>
              <a:cs typeface="Glacial Indifference"/>
              <a:sym typeface="Glacial Indifference"/>
            </a:endParaRPr>
          </a:p>
          <a:p>
            <a:pPr>
              <a:lnSpc>
                <a:spcPts val="1931"/>
              </a:lnSpc>
            </a:pPr>
            <a:endParaRPr lang="en-US" sz="3600" b="1" spc="91" dirty="0">
              <a:solidFill>
                <a:srgbClr val="000000"/>
              </a:solidFill>
              <a:latin typeface="League Gothic" panose="00000500000000000000" pitchFamily="50" charset="0"/>
              <a:ea typeface="Glacial Indifference"/>
              <a:cs typeface="Glacial Indifference"/>
              <a:sym typeface="Glacial Indifference"/>
            </a:endParaRPr>
          </a:p>
          <a:p>
            <a:pPr>
              <a:lnSpc>
                <a:spcPts val="1931"/>
              </a:lnSpc>
            </a:pPr>
            <a:r>
              <a:rPr lang="en-US" sz="3600" b="1" spc="91" dirty="0">
                <a:solidFill>
                  <a:srgbClr val="000000"/>
                </a:solidFill>
                <a:latin typeface="League Gothic" panose="00000500000000000000" pitchFamily="50" charset="0"/>
                <a:ea typeface="Glacial Indifference"/>
                <a:cs typeface="Glacial Indifference"/>
                <a:sym typeface="Glacial Indifference"/>
              </a:rPr>
              <a:t>13 Campus Ministries</a:t>
            </a:r>
          </a:p>
          <a:p>
            <a:pPr>
              <a:lnSpc>
                <a:spcPts val="1931"/>
              </a:lnSpc>
            </a:pPr>
            <a:endParaRPr lang="en-US" sz="3600" b="1" spc="91" dirty="0">
              <a:solidFill>
                <a:srgbClr val="000000"/>
              </a:solidFill>
              <a:latin typeface="League Gothic" panose="00000500000000000000" pitchFamily="50" charset="0"/>
              <a:ea typeface="Glacial Indifference"/>
              <a:cs typeface="Glacial Indifference"/>
              <a:sym typeface="Glacial Indifference"/>
            </a:endParaRPr>
          </a:p>
          <a:p>
            <a:pPr>
              <a:lnSpc>
                <a:spcPts val="1931"/>
              </a:lnSpc>
            </a:pPr>
            <a:endParaRPr lang="en-US" sz="3600" b="1" spc="91" dirty="0">
              <a:solidFill>
                <a:srgbClr val="000000"/>
              </a:solidFill>
              <a:latin typeface="League Gothic" panose="00000500000000000000" pitchFamily="50" charset="0"/>
              <a:ea typeface="Glacial Indifference"/>
              <a:cs typeface="Glacial Indifference"/>
              <a:sym typeface="Glacial Indifference"/>
            </a:endParaRPr>
          </a:p>
          <a:p>
            <a:pPr>
              <a:lnSpc>
                <a:spcPts val="1931"/>
              </a:lnSpc>
            </a:pPr>
            <a:endParaRPr lang="en-US" sz="3600" b="1" spc="91" dirty="0">
              <a:solidFill>
                <a:srgbClr val="000000"/>
              </a:solidFill>
              <a:latin typeface="League Gothic" panose="00000500000000000000" pitchFamily="50" charset="0"/>
              <a:ea typeface="Glacial Indifference"/>
              <a:cs typeface="Glacial Indifference"/>
              <a:sym typeface="Glacial Indifference"/>
            </a:endParaRPr>
          </a:p>
          <a:p>
            <a:pPr>
              <a:lnSpc>
                <a:spcPts val="1931"/>
              </a:lnSpc>
            </a:pPr>
            <a:r>
              <a:rPr lang="en-US" sz="3600" b="1" spc="91" dirty="0">
                <a:solidFill>
                  <a:srgbClr val="000000"/>
                </a:solidFill>
                <a:latin typeface="League Gothic" panose="00000500000000000000" pitchFamily="50" charset="0"/>
                <a:ea typeface="Glacial Indifference"/>
                <a:cs typeface="Glacial Indifference"/>
                <a:sym typeface="Glacial Indifference"/>
              </a:rPr>
              <a:t>1,000 Students Weekly</a:t>
            </a:r>
          </a:p>
          <a:p>
            <a:pPr>
              <a:lnSpc>
                <a:spcPts val="1931"/>
              </a:lnSpc>
            </a:pPr>
            <a:endParaRPr lang="en-US" sz="3600" b="1" spc="91" dirty="0">
              <a:solidFill>
                <a:srgbClr val="000000"/>
              </a:solidFill>
              <a:latin typeface="League Gothic" panose="00000500000000000000" pitchFamily="50" charset="0"/>
              <a:ea typeface="Glacial Indifference"/>
              <a:cs typeface="Glacial Indifference"/>
              <a:sym typeface="Glacial Indifference"/>
            </a:endParaRPr>
          </a:p>
          <a:p>
            <a:pPr>
              <a:lnSpc>
                <a:spcPts val="1931"/>
              </a:lnSpc>
            </a:pPr>
            <a:endParaRPr lang="en-US" sz="3600" b="1" spc="91" dirty="0">
              <a:solidFill>
                <a:srgbClr val="000000"/>
              </a:solidFill>
              <a:latin typeface="League Gothic" panose="00000500000000000000" pitchFamily="50" charset="0"/>
              <a:ea typeface="Glacial Indifference"/>
              <a:cs typeface="Glacial Indifference"/>
              <a:sym typeface="Glacial Indifference"/>
            </a:endParaRPr>
          </a:p>
          <a:p>
            <a:pPr>
              <a:lnSpc>
                <a:spcPts val="1931"/>
              </a:lnSpc>
            </a:pPr>
            <a:endParaRPr lang="en-US" sz="3600" b="1" spc="91" dirty="0">
              <a:solidFill>
                <a:srgbClr val="000000"/>
              </a:solidFill>
              <a:latin typeface="League Gothic" panose="00000500000000000000" pitchFamily="50" charset="0"/>
              <a:ea typeface="Glacial Indifference"/>
              <a:cs typeface="Glacial Indifference"/>
              <a:sym typeface="Glacial Indifference"/>
            </a:endParaRPr>
          </a:p>
          <a:p>
            <a:pPr>
              <a:lnSpc>
                <a:spcPts val="1931"/>
              </a:lnSpc>
            </a:pPr>
            <a:r>
              <a:rPr lang="en-US" sz="3600" b="1" spc="91" dirty="0">
                <a:solidFill>
                  <a:srgbClr val="000000"/>
                </a:solidFill>
                <a:latin typeface="League Gothic" panose="00000500000000000000" pitchFamily="50" charset="0"/>
                <a:ea typeface="Glacial Indifference"/>
                <a:cs typeface="Glacial Indifference"/>
                <a:sym typeface="Glacial Indifference"/>
              </a:rPr>
              <a:t>One of the Smallest</a:t>
            </a:r>
          </a:p>
          <a:p>
            <a:pPr>
              <a:lnSpc>
                <a:spcPts val="1931"/>
              </a:lnSpc>
            </a:pPr>
            <a:endParaRPr lang="en-US" sz="3600" b="1" spc="91" dirty="0">
              <a:solidFill>
                <a:srgbClr val="000000"/>
              </a:solidFill>
              <a:latin typeface="League Gothic" panose="00000500000000000000" pitchFamily="50" charset="0"/>
              <a:ea typeface="Glacial Indifference"/>
              <a:cs typeface="Glacial Indifference"/>
              <a:sym typeface="Glacial Indifference"/>
            </a:endParaRPr>
          </a:p>
          <a:p>
            <a:pPr>
              <a:lnSpc>
                <a:spcPts val="1931"/>
              </a:lnSpc>
            </a:pPr>
            <a:r>
              <a:rPr lang="en-US" sz="3600" b="1" spc="91" dirty="0">
                <a:solidFill>
                  <a:srgbClr val="000000"/>
                </a:solidFill>
                <a:latin typeface="League Gothic" panose="00000500000000000000" pitchFamily="50" charset="0"/>
                <a:ea typeface="Glacial Indifference"/>
                <a:cs typeface="Glacial Indifference"/>
                <a:sym typeface="Glacial Indifference"/>
              </a:rPr>
              <a:t>Staffed Depts in DSA</a:t>
            </a:r>
          </a:p>
        </p:txBody>
      </p:sp>
      <p:pic>
        <p:nvPicPr>
          <p:cNvPr id="9" name="Picture 8" descr="A walkway leading to a building&#10;&#10;Description automatically generated">
            <a:extLst>
              <a:ext uri="{FF2B5EF4-FFF2-40B4-BE49-F238E27FC236}">
                <a16:creationId xmlns:a16="http://schemas.microsoft.com/office/drawing/2014/main" id="{E6E55B59-495E-CF7C-396B-3EF987B7D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45" y="306288"/>
            <a:ext cx="8442535" cy="2751388"/>
          </a:xfrm>
          <a:prstGeom prst="rect">
            <a:avLst/>
          </a:prstGeom>
        </p:spPr>
      </p:pic>
      <p:pic>
        <p:nvPicPr>
          <p:cNvPr id="13" name="Picture 12" descr="A person standing at a podium speaking into a microphone&#10;&#10;Description automatically generated">
            <a:extLst>
              <a:ext uri="{FF2B5EF4-FFF2-40B4-BE49-F238E27FC236}">
                <a16:creationId xmlns:a16="http://schemas.microsoft.com/office/drawing/2014/main" id="{A3F8A90A-EC36-6849-A860-8051E8755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073" y="3637806"/>
            <a:ext cx="4370859" cy="2913906"/>
          </a:xfrm>
          <a:prstGeom prst="rect">
            <a:avLst/>
          </a:prstGeom>
        </p:spPr>
      </p:pic>
      <p:pic>
        <p:nvPicPr>
          <p:cNvPr id="16" name="Picture 15" descr="A group of people standing in a hallway&#10;&#10;Description automatically generated">
            <a:extLst>
              <a:ext uri="{FF2B5EF4-FFF2-40B4-BE49-F238E27FC236}">
                <a16:creationId xmlns:a16="http://schemas.microsoft.com/office/drawing/2014/main" id="{63D16A31-06EE-696F-7EA1-4ACB30EF4D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74013" y="3637806"/>
            <a:ext cx="2913906" cy="2913906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131" b="-15131"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6"/>
          <p:cNvSpPr txBox="1"/>
          <p:nvPr/>
        </p:nvSpPr>
        <p:spPr>
          <a:xfrm>
            <a:off x="76199" y="20847"/>
            <a:ext cx="5547765" cy="1045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5000" spc="309" dirty="0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CORE VALUES CONTINUED!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1066005"/>
            <a:ext cx="12191639" cy="1036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31"/>
              </a:lnSpc>
            </a:pPr>
            <a:endParaRPr lang="en-US" sz="3600" b="1" spc="91" dirty="0">
              <a:solidFill>
                <a:srgbClr val="000000"/>
              </a:solidFill>
              <a:latin typeface="League Gothic" panose="00000500000000000000" pitchFamily="50" charset="0"/>
              <a:ea typeface="Glacial Indifference"/>
              <a:cs typeface="Glacial Indifference"/>
              <a:sym typeface="Glacial Indifference"/>
            </a:endParaRPr>
          </a:p>
          <a:p>
            <a:pPr>
              <a:lnSpc>
                <a:spcPts val="1931"/>
              </a:lnSpc>
            </a:pPr>
            <a:endParaRPr lang="en-US" sz="3600" b="1" spc="91" dirty="0">
              <a:solidFill>
                <a:srgbClr val="000000"/>
              </a:solidFill>
              <a:latin typeface="League Gothic" panose="00000500000000000000" pitchFamily="50" charset="0"/>
              <a:ea typeface="Glacial Indifference"/>
              <a:cs typeface="Glacial Indifference"/>
              <a:sym typeface="Glacial Indifference"/>
            </a:endParaRPr>
          </a:p>
          <a:p>
            <a:pPr>
              <a:lnSpc>
                <a:spcPts val="1931"/>
              </a:lnSpc>
            </a:pPr>
            <a:r>
              <a:rPr lang="en-US" sz="3600" b="1" spc="91" dirty="0">
                <a:solidFill>
                  <a:srgbClr val="000000"/>
                </a:solidFill>
                <a:latin typeface="League Gothic" panose="00000500000000000000" pitchFamily="50" charset="0"/>
                <a:ea typeface="Glacial Indifference"/>
                <a:cs typeface="Glacial Indifference"/>
                <a:sym typeface="Glacial Indifference"/>
              </a:rPr>
              <a:t>                        Building Community                                          Collaborate</a:t>
            </a:r>
          </a:p>
          <a:p>
            <a:pPr>
              <a:lnSpc>
                <a:spcPts val="1931"/>
              </a:lnSpc>
            </a:pPr>
            <a:endParaRPr lang="en-US" sz="3600" b="1" spc="91" dirty="0">
              <a:solidFill>
                <a:srgbClr val="000000"/>
              </a:solidFill>
              <a:latin typeface="League Gothic" panose="00000500000000000000" pitchFamily="50" charset="0"/>
              <a:ea typeface="Glacial Indifference"/>
              <a:cs typeface="Glacial Indifference"/>
              <a:sym typeface="Glacial Indifference"/>
            </a:endParaRPr>
          </a:p>
        </p:txBody>
      </p:sp>
      <p:pic>
        <p:nvPicPr>
          <p:cNvPr id="13" name="Picture 12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0977544F-33F9-CFC6-632F-C5F86125C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516" y="2046634"/>
            <a:ext cx="4142931" cy="2761954"/>
          </a:xfrm>
          <a:prstGeom prst="rect">
            <a:avLst/>
          </a:prstGeom>
        </p:spPr>
      </p:pic>
      <p:pic>
        <p:nvPicPr>
          <p:cNvPr id="15" name="Picture 14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E4714C38-CBA2-8625-98B3-B8A577A18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6" y="2275440"/>
            <a:ext cx="3460679" cy="23071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5C7B9A3-E1EA-2109-6F7B-DBA649077233}"/>
                  </a:ext>
                </a:extLst>
              </p14:cNvPr>
              <p14:cNvContentPartPr/>
              <p14:nvPr/>
            </p14:nvContentPartPr>
            <p14:xfrm>
              <a:off x="4547520" y="2713680"/>
              <a:ext cx="36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5C7B9A3-E1EA-2109-6F7B-DBA6490772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38160" y="2704320"/>
                <a:ext cx="19080" cy="2916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08062F4B-AF74-705D-0E08-2E7CDF2312FB}"/>
              </a:ext>
            </a:extLst>
          </p:cNvPr>
          <p:cNvSpPr txBox="1"/>
          <p:nvPr/>
        </p:nvSpPr>
        <p:spPr>
          <a:xfrm>
            <a:off x="0" y="5248216"/>
            <a:ext cx="12010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“I made some new friends during Lego Your Stress, now we are Lego Friends”</a:t>
            </a:r>
          </a:p>
        </p:txBody>
      </p:sp>
      <p:pic>
        <p:nvPicPr>
          <p:cNvPr id="22" name="Picture 21" descr="A building made of building blocks&#10;&#10;Description automatically generated">
            <a:extLst>
              <a:ext uri="{FF2B5EF4-FFF2-40B4-BE49-F238E27FC236}">
                <a16:creationId xmlns:a16="http://schemas.microsoft.com/office/drawing/2014/main" id="{B52BC1EA-25B2-0661-BE22-620098A699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224" y="2274052"/>
            <a:ext cx="3460679" cy="23071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3E7EB1-8E92-F6E1-31C5-D79FBF7B5C42}"/>
              </a:ext>
            </a:extLst>
          </p:cNvPr>
          <p:cNvSpPr txBox="1"/>
          <p:nvPr/>
        </p:nvSpPr>
        <p:spPr>
          <a:xfrm>
            <a:off x="160546" y="6006156"/>
            <a:ext cx="12031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>
                <a:effectLst/>
              </a:rPr>
              <a:t>“Thank you for doing this. I feel more connected to the UH community after coming to the events weekly.”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996363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131" b="-15131"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6"/>
          <p:cNvSpPr txBox="1"/>
          <p:nvPr/>
        </p:nvSpPr>
        <p:spPr>
          <a:xfrm>
            <a:off x="76199" y="20847"/>
            <a:ext cx="5547765" cy="1045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5000" spc="309" dirty="0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CORE VALUES CONTINUED!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8971" y="1066005"/>
            <a:ext cx="11966830" cy="792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31"/>
              </a:lnSpc>
            </a:pPr>
            <a:endParaRPr lang="en-US" sz="3600" b="1" spc="91" dirty="0">
              <a:solidFill>
                <a:srgbClr val="000000"/>
              </a:solidFill>
              <a:latin typeface="League Gothic" panose="00000500000000000000" pitchFamily="50" charset="0"/>
              <a:ea typeface="Glacial Indifference"/>
              <a:cs typeface="Glacial Indifference"/>
              <a:sym typeface="Glacial Indifference"/>
            </a:endParaRPr>
          </a:p>
          <a:p>
            <a:pPr>
              <a:lnSpc>
                <a:spcPts val="1931"/>
              </a:lnSpc>
            </a:pPr>
            <a:endParaRPr lang="en-US" sz="3600" b="1" spc="91" dirty="0">
              <a:solidFill>
                <a:srgbClr val="000000"/>
              </a:solidFill>
              <a:latin typeface="League Gothic" panose="00000500000000000000" pitchFamily="50" charset="0"/>
              <a:ea typeface="Glacial Indifference"/>
              <a:cs typeface="Glacial Indifference"/>
              <a:sym typeface="Glacial Indifference"/>
            </a:endParaRPr>
          </a:p>
          <a:p>
            <a:pPr>
              <a:lnSpc>
                <a:spcPts val="1931"/>
              </a:lnSpc>
            </a:pPr>
            <a:r>
              <a:rPr lang="en-US" sz="3600" b="1" spc="91" dirty="0">
                <a:solidFill>
                  <a:srgbClr val="000000"/>
                </a:solidFill>
                <a:latin typeface="League Gothic" panose="00000500000000000000" pitchFamily="50" charset="0"/>
                <a:ea typeface="Glacial Indifference"/>
                <a:cs typeface="Glacial Indifference"/>
                <a:sym typeface="Glacial Indifference"/>
              </a:rPr>
              <a:t>           Customer Service                                     Discover Opportunities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7DE7C2-A835-4217-592E-B59CA15FE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83" y="2102988"/>
            <a:ext cx="3978036" cy="2652024"/>
          </a:xfrm>
          <a:prstGeom prst="rect">
            <a:avLst/>
          </a:prstGeom>
        </p:spPr>
      </p:pic>
      <p:pic>
        <p:nvPicPr>
          <p:cNvPr id="19" name="Picture 18" descr="A glass door with a sign on it&#10;&#10;Description automatically generated with medium confidence">
            <a:extLst>
              <a:ext uri="{FF2B5EF4-FFF2-40B4-BE49-F238E27FC236}">
                <a16:creationId xmlns:a16="http://schemas.microsoft.com/office/drawing/2014/main" id="{27EFB06B-8299-0EE1-4999-A88642630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79876" y="2607011"/>
            <a:ext cx="3287394" cy="219159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5C7B9A3-E1EA-2109-6F7B-DBA649077233}"/>
                  </a:ext>
                </a:extLst>
              </p14:cNvPr>
              <p14:cNvContentPartPr/>
              <p14:nvPr/>
            </p14:nvContentPartPr>
            <p14:xfrm>
              <a:off x="4547520" y="2713680"/>
              <a:ext cx="36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5C7B9A3-E1EA-2109-6F7B-DBA6490772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38160" y="2704320"/>
                <a:ext cx="19080" cy="291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22C78DC-0D9D-121B-05E8-E132EE9C1D51}"/>
              </a:ext>
            </a:extLst>
          </p:cNvPr>
          <p:cNvSpPr txBox="1"/>
          <p:nvPr/>
        </p:nvSpPr>
        <p:spPr>
          <a:xfrm>
            <a:off x="1" y="570299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95% of students agree or strongly agree that Free Wednesday Lunch fulfills an important need for the campus community.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743CE-4D3A-F301-C6BB-D7429A44C2DF}"/>
              </a:ext>
            </a:extLst>
          </p:cNvPr>
          <p:cNvSpPr txBox="1"/>
          <p:nvPr/>
        </p:nvSpPr>
        <p:spPr>
          <a:xfrm>
            <a:off x="148971" y="6201785"/>
            <a:ext cx="11966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89% of students agree or strongly agree to having a sense of belonging when at Free Wednesday Lunch</a:t>
            </a:r>
          </a:p>
        </p:txBody>
      </p:sp>
    </p:spTree>
    <p:extLst>
      <p:ext uri="{BB962C8B-B14F-4D97-AF65-F5344CB8AC3E}">
        <p14:creationId xmlns:p14="http://schemas.microsoft.com/office/powerpoint/2010/main" val="5136812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131" b="-15131"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6"/>
          <p:cNvSpPr txBox="1"/>
          <p:nvPr/>
        </p:nvSpPr>
        <p:spPr>
          <a:xfrm>
            <a:off x="190499" y="33032"/>
            <a:ext cx="5547765" cy="1045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5000" spc="309" dirty="0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WHAT WE LEARNED!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699D96F-AC84-5930-1334-76FA3124A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4" y="1078190"/>
            <a:ext cx="10653831" cy="4297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B486C6-8A02-C299-2ED7-0A75F213432E}"/>
              </a:ext>
            </a:extLst>
          </p:cNvPr>
          <p:cNvSpPr txBox="1"/>
          <p:nvPr/>
        </p:nvSpPr>
        <p:spPr>
          <a:xfrm>
            <a:off x="0" y="5474673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2363A"/>
                </a:solidFill>
                <a:effectLst/>
                <a:latin typeface="72"/>
              </a:rPr>
              <a:t>“Thank you for doing this! </a:t>
            </a:r>
            <a:r>
              <a:rPr lang="en-US" b="1" i="0" dirty="0">
                <a:solidFill>
                  <a:srgbClr val="32363A"/>
                </a:solidFill>
                <a:effectLst/>
                <a:latin typeface="72"/>
              </a:rPr>
              <a:t>I did not have the time and capacity to bring food every day</a:t>
            </a:r>
            <a:r>
              <a:rPr lang="en-US" b="0" i="0" dirty="0">
                <a:solidFill>
                  <a:srgbClr val="32363A"/>
                </a:solidFill>
                <a:effectLst/>
                <a:latin typeface="72"/>
              </a:rPr>
              <a:t>. It was hard to plan and prepare the food. </a:t>
            </a:r>
            <a:r>
              <a:rPr lang="en-US" b="1" i="0" dirty="0">
                <a:solidFill>
                  <a:srgbClr val="32363A"/>
                </a:solidFill>
                <a:effectLst/>
                <a:latin typeface="72"/>
              </a:rPr>
              <a:t>I was new in Houston; at first, everything felt overwhelming as an international student</a:t>
            </a:r>
            <a:r>
              <a:rPr lang="en-US" b="0" i="0" dirty="0">
                <a:solidFill>
                  <a:srgbClr val="32363A"/>
                </a:solidFill>
                <a:effectLst/>
                <a:latin typeface="72"/>
              </a:rPr>
              <a:t>. you definitely made my life so much easier. thank you! You fed me my first year of school, and then second, it was rare because </a:t>
            </a:r>
            <a:r>
              <a:rPr lang="en-US" b="1" i="0" dirty="0">
                <a:solidFill>
                  <a:srgbClr val="32363A"/>
                </a:solidFill>
                <a:effectLst/>
                <a:latin typeface="72"/>
              </a:rPr>
              <a:t>I did not have class on Wednesday, but I knew that if I were on campus, I could go to your building</a:t>
            </a:r>
            <a:r>
              <a:rPr lang="en-US" b="0" i="0" dirty="0">
                <a:solidFill>
                  <a:srgbClr val="32363A"/>
                </a:solidFill>
                <a:effectLst/>
                <a:latin typeface="72"/>
              </a:rPr>
              <a:t>. thank you again :)”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7171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15131" b="-15131"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10" name="Group 10"/>
          <p:cNvGrpSpPr/>
          <p:nvPr/>
        </p:nvGrpSpPr>
        <p:grpSpPr>
          <a:xfrm>
            <a:off x="445224" y="2651059"/>
            <a:ext cx="5565051" cy="2451272"/>
            <a:chOff x="2" y="1584809"/>
            <a:chExt cx="9034620" cy="3687847"/>
          </a:xfrm>
        </p:grpSpPr>
        <p:sp>
          <p:nvSpPr>
            <p:cNvPr id="12" name="TextBox 12"/>
            <p:cNvSpPr txBox="1"/>
            <p:nvPr/>
          </p:nvSpPr>
          <p:spPr>
            <a:xfrm>
              <a:off x="2" y="4057181"/>
              <a:ext cx="9034620" cy="1215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20"/>
                </a:lnSpc>
              </a:pPr>
              <a:r>
                <a:rPr lang="en-US" sz="1945" b="1" spc="120" dirty="0">
                  <a:solidFill>
                    <a:srgbClr val="000000"/>
                  </a:solidFill>
                  <a:latin typeface="The Seasons Bold"/>
                  <a:ea typeface="The Seasons Bold"/>
                  <a:cs typeface="The Seasons Bold"/>
                  <a:sym typeface="The Seasons Bold"/>
                </a:rPr>
                <a:t>Administrative Coordinator</a:t>
              </a:r>
            </a:p>
            <a:p>
              <a:pPr>
                <a:lnSpc>
                  <a:spcPts val="2120"/>
                </a:lnSpc>
              </a:pPr>
              <a:r>
                <a:rPr lang="en-US" sz="1945" b="1" spc="120" dirty="0">
                  <a:solidFill>
                    <a:srgbClr val="000000"/>
                  </a:solidFill>
                  <a:latin typeface="The Seasons Bold"/>
                  <a:ea typeface="The Seasons Bold"/>
                  <a:cs typeface="The Seasons Bold"/>
                  <a:sym typeface="The Seasons Bold"/>
                </a:rPr>
                <a:t>$20,792.77 </a:t>
              </a:r>
              <a:r>
                <a:rPr lang="en-US" sz="1600" b="1" spc="120" dirty="0">
                  <a:solidFill>
                    <a:srgbClr val="000000"/>
                  </a:solidFill>
                  <a:latin typeface="The Seasons Bold"/>
                  <a:ea typeface="The Seasons Bold"/>
                  <a:cs typeface="The Seasons Bold"/>
                  <a:sym typeface="The Seasons Bold"/>
                </a:rPr>
                <a:t>(including benefits) </a:t>
              </a:r>
            </a:p>
            <a:p>
              <a:pPr>
                <a:lnSpc>
                  <a:spcPts val="2120"/>
                </a:lnSpc>
              </a:pPr>
              <a:r>
                <a:rPr lang="en-US" sz="1400" b="1" spc="120" dirty="0">
                  <a:solidFill>
                    <a:srgbClr val="000000"/>
                  </a:solidFill>
                  <a:latin typeface="The Seasons Bold"/>
                  <a:ea typeface="The Seasons Bold"/>
                  <a:cs typeface="The Seasons Bold"/>
                  <a:sym typeface="The Seasons Bold"/>
                </a:rPr>
                <a:t>Estimated Hire Date: May 1, 2025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" y="1584809"/>
              <a:ext cx="8644836" cy="8103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20"/>
                </a:lnSpc>
              </a:pPr>
              <a:r>
                <a:rPr lang="en-US" sz="1945" b="1" spc="120" dirty="0">
                  <a:solidFill>
                    <a:srgbClr val="000000"/>
                  </a:solidFill>
                  <a:latin typeface="The Seasons Bold"/>
                  <a:ea typeface="The Seasons Bold"/>
                  <a:cs typeface="The Seasons Bold"/>
                  <a:sym typeface="The Seasons Bold"/>
                </a:rPr>
                <a:t>SLA Support</a:t>
              </a:r>
            </a:p>
            <a:p>
              <a:pPr>
                <a:lnSpc>
                  <a:spcPts val="2120"/>
                </a:lnSpc>
              </a:pPr>
              <a:r>
                <a:rPr lang="en-US" sz="1945" b="1" spc="120" dirty="0">
                  <a:solidFill>
                    <a:srgbClr val="000000"/>
                  </a:solidFill>
                  <a:latin typeface="The Seasons Bold"/>
                  <a:ea typeface="The Seasons Bold"/>
                  <a:cs typeface="The Seasons Bold"/>
                  <a:sym typeface="The Seasons Bold"/>
                </a:rPr>
                <a:t>$151,243.33 </a:t>
              </a:r>
              <a:r>
                <a:rPr lang="en-US" sz="1400" b="1" spc="120" dirty="0">
                  <a:solidFill>
                    <a:srgbClr val="000000"/>
                  </a:solidFill>
                  <a:latin typeface="The Seasons Bold"/>
                  <a:ea typeface="The Seasons Bold"/>
                  <a:cs typeface="The Seasons Bold"/>
                  <a:sym typeface="The Seasons Bold"/>
                </a:rPr>
                <a:t>(includes potential FY25 increase)</a:t>
              </a:r>
              <a:endParaRPr lang="en-US" sz="1945" b="1" spc="120" dirty="0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3875" y="72777"/>
            <a:ext cx="11485675" cy="1045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5000" spc="309" dirty="0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OUR REQUESTS!– ONE TIME REQUESTS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F39F7E-C562-B7F1-2C5E-05409241F1A3}"/>
              </a:ext>
            </a:extLst>
          </p:cNvPr>
          <p:cNvSpPr txBox="1"/>
          <p:nvPr/>
        </p:nvSpPr>
        <p:spPr>
          <a:xfrm>
            <a:off x="445224" y="1382021"/>
            <a:ext cx="44946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20"/>
              </a:lnSpc>
            </a:pPr>
            <a:r>
              <a:rPr lang="en-US" sz="1950" b="1" spc="120" dirty="0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Wudu &amp; Fire Egress Design Plan</a:t>
            </a:r>
          </a:p>
          <a:p>
            <a:pPr>
              <a:lnSpc>
                <a:spcPts val="2120"/>
              </a:lnSpc>
            </a:pPr>
            <a:r>
              <a:rPr lang="en-US" sz="1950" b="1" spc="120" dirty="0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$121,900.33 </a:t>
            </a:r>
            <a:r>
              <a:rPr lang="en-US" sz="1600" b="1" spc="120" dirty="0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(includes admin charges)</a:t>
            </a:r>
            <a:endParaRPr lang="en-US" sz="1950" b="1" spc="120" dirty="0">
              <a:solidFill>
                <a:srgbClr val="000000"/>
              </a:solidFill>
              <a:latin typeface="The Seasons Bold"/>
              <a:ea typeface="The Seasons Bold"/>
              <a:cs typeface="The Seasons Bold"/>
              <a:sym typeface="The Seasons Bold"/>
            </a:endParaRPr>
          </a:p>
        </p:txBody>
      </p:sp>
    </p:spTree>
    <p:extLst>
      <p:ext uri="{BB962C8B-B14F-4D97-AF65-F5344CB8AC3E}">
        <p14:creationId xmlns:p14="http://schemas.microsoft.com/office/powerpoint/2010/main" val="1251793094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15131" b="-15131"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/>
          <p:cNvGrpSpPr/>
          <p:nvPr/>
        </p:nvGrpSpPr>
        <p:grpSpPr>
          <a:xfrm>
            <a:off x="467642" y="1817721"/>
            <a:ext cx="4517310" cy="4628121"/>
            <a:chOff x="0" y="820137"/>
            <a:chExt cx="9034620" cy="9256242"/>
          </a:xfrm>
        </p:grpSpPr>
        <p:sp>
          <p:nvSpPr>
            <p:cNvPr id="4" name="TextBox 4"/>
            <p:cNvSpPr txBox="1"/>
            <p:nvPr/>
          </p:nvSpPr>
          <p:spPr>
            <a:xfrm>
              <a:off x="0" y="820137"/>
              <a:ext cx="9034620" cy="447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31"/>
                </a:lnSpc>
              </a:pPr>
              <a:endParaRPr lang="en-US" sz="1214" spc="91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89363"/>
              <a:ext cx="9034620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20"/>
                </a:lnSpc>
              </a:pPr>
              <a:r>
                <a:rPr lang="en-US" sz="1945" b="1" spc="120" dirty="0">
                  <a:solidFill>
                    <a:srgbClr val="000000"/>
                  </a:solidFill>
                  <a:latin typeface="The Seasons Bold"/>
                  <a:ea typeface="The Seasons Bold"/>
                  <a:cs typeface="The Seasons Bold"/>
                  <a:sym typeface="The Seasons Bold"/>
                </a:rPr>
                <a:t>Graduate Assistant</a:t>
              </a:r>
            </a:p>
            <a:p>
              <a:pPr>
                <a:lnSpc>
                  <a:spcPts val="2120"/>
                </a:lnSpc>
              </a:pPr>
              <a:r>
                <a:rPr lang="en-US" sz="1945" b="1" spc="120" dirty="0">
                  <a:solidFill>
                    <a:srgbClr val="000000"/>
                  </a:solidFill>
                  <a:latin typeface="The Seasons Bold"/>
                  <a:ea typeface="The Seasons Bold"/>
                  <a:cs typeface="The Seasons Bold"/>
                  <a:sym typeface="The Seasons Bold"/>
                </a:rPr>
                <a:t>$17,172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767507"/>
              <a:ext cx="9034620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20"/>
                </a:lnSpc>
              </a:pPr>
              <a:endParaRPr lang="en-US" sz="1945" b="1" spc="120" dirty="0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endParaRPr>
            </a:p>
            <a:p>
              <a:pPr>
                <a:lnSpc>
                  <a:spcPts val="2120"/>
                </a:lnSpc>
              </a:pPr>
              <a:endParaRPr lang="en-US" sz="1945" b="1" spc="120" dirty="0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endParaRPr>
            </a:p>
            <a:p>
              <a:pPr>
                <a:lnSpc>
                  <a:spcPts val="2120"/>
                </a:lnSpc>
              </a:pPr>
              <a:r>
                <a:rPr lang="en-US" sz="1945" b="1" spc="120" dirty="0">
                  <a:solidFill>
                    <a:srgbClr val="000000"/>
                  </a:solidFill>
                  <a:latin typeface="The Seasons Bold"/>
                  <a:ea typeface="The Seasons Bold"/>
                  <a:cs typeface="The Seasons Bold"/>
                  <a:sym typeface="The Seasons Bold"/>
                </a:rPr>
                <a:t>Marketing </a:t>
              </a:r>
            </a:p>
            <a:p>
              <a:pPr>
                <a:lnSpc>
                  <a:spcPts val="2120"/>
                </a:lnSpc>
              </a:pPr>
              <a:r>
                <a:rPr lang="en-US" sz="1945" b="1" spc="120" dirty="0">
                  <a:solidFill>
                    <a:srgbClr val="000000"/>
                  </a:solidFill>
                  <a:latin typeface="The Seasons Bold"/>
                  <a:ea typeface="The Seasons Bold"/>
                  <a:cs typeface="The Seasons Bold"/>
                  <a:sym typeface="The Seasons Bold"/>
                </a:rPr>
                <a:t>$10,600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844725"/>
              <a:ext cx="9034620" cy="3231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20"/>
                </a:lnSpc>
              </a:pPr>
              <a:endParaRPr lang="en-US" sz="1945" b="1" spc="120" dirty="0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endParaRPr>
            </a:p>
            <a:p>
              <a:pPr>
                <a:lnSpc>
                  <a:spcPts val="2120"/>
                </a:lnSpc>
              </a:pPr>
              <a:endParaRPr lang="en-US" sz="1945" b="1" spc="120" dirty="0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endParaRPr>
            </a:p>
            <a:p>
              <a:pPr>
                <a:lnSpc>
                  <a:spcPts val="2120"/>
                </a:lnSpc>
              </a:pPr>
              <a:endParaRPr lang="en-US" sz="1945" b="1" spc="120" dirty="0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endParaRPr>
            </a:p>
            <a:p>
              <a:pPr>
                <a:lnSpc>
                  <a:spcPts val="2120"/>
                </a:lnSpc>
              </a:pPr>
              <a:endParaRPr lang="en-US" sz="1945" b="1" spc="120" dirty="0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endParaRPr>
            </a:p>
            <a:p>
              <a:pPr>
                <a:lnSpc>
                  <a:spcPts val="2120"/>
                </a:lnSpc>
              </a:pPr>
              <a:r>
                <a:rPr lang="en-US" sz="1945" b="1" spc="120" dirty="0">
                  <a:solidFill>
                    <a:srgbClr val="000000"/>
                  </a:solidFill>
                  <a:latin typeface="The Seasons Bold"/>
                  <a:ea typeface="The Seasons Bold"/>
                  <a:cs typeface="The Seasons Bold"/>
                  <a:sym typeface="The Seasons Bold"/>
                </a:rPr>
                <a:t>Programming</a:t>
              </a:r>
            </a:p>
            <a:p>
              <a:pPr>
                <a:lnSpc>
                  <a:spcPts val="2120"/>
                </a:lnSpc>
              </a:pPr>
              <a:r>
                <a:rPr lang="en-US" sz="1945" b="1" spc="120" dirty="0">
                  <a:solidFill>
                    <a:srgbClr val="000000"/>
                  </a:solidFill>
                  <a:latin typeface="The Seasons Bold"/>
                  <a:ea typeface="The Seasons Bold"/>
                  <a:cs typeface="The Seasons Bold"/>
                  <a:sym typeface="The Seasons Bold"/>
                </a:rPr>
                <a:t>$15,900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3875" y="72777"/>
            <a:ext cx="11485675" cy="1045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5000" spc="309" dirty="0">
                <a:solidFill>
                  <a:srgbClr val="C8102E"/>
                </a:solidFill>
                <a:latin typeface="League Gothic"/>
                <a:ea typeface="League Gothic"/>
                <a:cs typeface="League Gothic"/>
                <a:sym typeface="League Gothic"/>
              </a:rPr>
              <a:t>OUR REQUESTS!– BASE AUGMENTATION REQUESTS</a:t>
            </a:r>
          </a:p>
        </p:txBody>
      </p:sp>
      <p:grpSp>
        <p:nvGrpSpPr>
          <p:cNvPr id="20" name="Group 8">
            <a:extLst>
              <a:ext uri="{FF2B5EF4-FFF2-40B4-BE49-F238E27FC236}">
                <a16:creationId xmlns:a16="http://schemas.microsoft.com/office/drawing/2014/main" id="{F42A07A8-A9B0-B1ED-1D99-648943440D91}"/>
              </a:ext>
            </a:extLst>
          </p:cNvPr>
          <p:cNvGrpSpPr/>
          <p:nvPr/>
        </p:nvGrpSpPr>
        <p:grpSpPr>
          <a:xfrm>
            <a:off x="6888182" y="4662081"/>
            <a:ext cx="4517311" cy="1662502"/>
            <a:chOff x="0" y="-66675"/>
            <a:chExt cx="5662850" cy="1866335"/>
          </a:xfrm>
        </p:grpSpPr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09DDCF76-9041-4957-57E0-3A2EF77549B0}"/>
                </a:ext>
              </a:extLst>
            </p:cNvPr>
            <p:cNvSpPr txBox="1"/>
            <p:nvPr/>
          </p:nvSpPr>
          <p:spPr>
            <a:xfrm>
              <a:off x="37833" y="-66675"/>
              <a:ext cx="1938323" cy="736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64"/>
                </a:lnSpc>
              </a:pPr>
              <a:r>
                <a:rPr lang="en-US" sz="3332" spc="169" dirty="0">
                  <a:solidFill>
                    <a:srgbClr val="C8102E"/>
                  </a:solidFill>
                  <a:latin typeface="League Gothic"/>
                </a:rPr>
                <a:t>CELEBRATE</a:t>
              </a:r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2C9DAE0A-0D90-B57B-1747-9E382EF0B284}"/>
                </a:ext>
              </a:extLst>
            </p:cNvPr>
            <p:cNvSpPr txBox="1"/>
            <p:nvPr/>
          </p:nvSpPr>
          <p:spPr>
            <a:xfrm>
              <a:off x="1976156" y="-66675"/>
              <a:ext cx="1828893" cy="736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64"/>
                </a:lnSpc>
              </a:pPr>
              <a:r>
                <a:rPr lang="en-US" sz="3332" spc="169" dirty="0">
                  <a:solidFill>
                    <a:srgbClr val="000000"/>
                  </a:solidFill>
                  <a:latin typeface="League Gothic"/>
                </a:rPr>
                <a:t>SPIRITUAL</a:t>
              </a:r>
            </a:p>
          </p:txBody>
        </p: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5EFE345F-73C6-EBE9-3A05-36206351DED2}"/>
                </a:ext>
              </a:extLst>
            </p:cNvPr>
            <p:cNvSpPr txBox="1"/>
            <p:nvPr/>
          </p:nvSpPr>
          <p:spPr>
            <a:xfrm>
              <a:off x="3805049" y="-66675"/>
              <a:ext cx="1819967" cy="736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64"/>
                </a:lnSpc>
              </a:pPr>
              <a:r>
                <a:rPr lang="en-US" sz="3332" spc="169" dirty="0">
                  <a:solidFill>
                    <a:srgbClr val="C8102E"/>
                  </a:solidFill>
                  <a:latin typeface="League Gothic"/>
                </a:rPr>
                <a:t>DIVERSITY</a:t>
              </a: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8F854B73-CDAF-6FAD-E3DB-2C90C130427E}"/>
                </a:ext>
              </a:extLst>
            </p:cNvPr>
            <p:cNvSpPr/>
            <p:nvPr/>
          </p:nvSpPr>
          <p:spPr>
            <a:xfrm>
              <a:off x="4533211" y="670021"/>
              <a:ext cx="1129639" cy="1129639"/>
            </a:xfrm>
            <a:custGeom>
              <a:avLst/>
              <a:gdLst/>
              <a:ahLst/>
              <a:cxnLst/>
              <a:rect l="l" t="t" r="r" b="b"/>
              <a:pathLst>
                <a:path w="1129639" h="1129639">
                  <a:moveTo>
                    <a:pt x="0" y="0"/>
                  </a:moveTo>
                  <a:lnTo>
                    <a:pt x="1129638" y="0"/>
                  </a:lnTo>
                  <a:lnTo>
                    <a:pt x="1129638" y="1129639"/>
                  </a:lnTo>
                  <a:lnTo>
                    <a:pt x="0" y="1129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8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DC6A3AAC-C376-6E99-D226-B4144375A0AC}"/>
                </a:ext>
              </a:extLst>
            </p:cNvPr>
            <p:cNvSpPr/>
            <p:nvPr/>
          </p:nvSpPr>
          <p:spPr>
            <a:xfrm>
              <a:off x="3682233" y="670021"/>
              <a:ext cx="1129639" cy="1129639"/>
            </a:xfrm>
            <a:custGeom>
              <a:avLst/>
              <a:gdLst/>
              <a:ahLst/>
              <a:cxnLst/>
              <a:rect l="l" t="t" r="r" b="b"/>
              <a:pathLst>
                <a:path w="1129639" h="1129639">
                  <a:moveTo>
                    <a:pt x="0" y="0"/>
                  </a:moveTo>
                  <a:lnTo>
                    <a:pt x="1129638" y="0"/>
                  </a:lnTo>
                  <a:lnTo>
                    <a:pt x="1129638" y="1129639"/>
                  </a:lnTo>
                  <a:lnTo>
                    <a:pt x="0" y="1129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80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DD29B6E4-F71D-77E3-9F77-AA3934A31C48}"/>
                </a:ext>
              </a:extLst>
            </p:cNvPr>
            <p:cNvSpPr/>
            <p:nvPr/>
          </p:nvSpPr>
          <p:spPr>
            <a:xfrm>
              <a:off x="2746203" y="670021"/>
              <a:ext cx="1129639" cy="1129639"/>
            </a:xfrm>
            <a:custGeom>
              <a:avLst/>
              <a:gdLst/>
              <a:ahLst/>
              <a:cxnLst/>
              <a:rect l="l" t="t" r="r" b="b"/>
              <a:pathLst>
                <a:path w="1129639" h="1129639">
                  <a:moveTo>
                    <a:pt x="0" y="0"/>
                  </a:moveTo>
                  <a:lnTo>
                    <a:pt x="1129639" y="0"/>
                  </a:lnTo>
                  <a:lnTo>
                    <a:pt x="1129639" y="1129639"/>
                  </a:lnTo>
                  <a:lnTo>
                    <a:pt x="0" y="1129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8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6D1736A3-05CA-478F-5E82-7984FFA04261}"/>
                </a:ext>
              </a:extLst>
            </p:cNvPr>
            <p:cNvSpPr/>
            <p:nvPr/>
          </p:nvSpPr>
          <p:spPr>
            <a:xfrm>
              <a:off x="3125226" y="937994"/>
              <a:ext cx="371592" cy="601768"/>
            </a:xfrm>
            <a:custGeom>
              <a:avLst/>
              <a:gdLst/>
              <a:ahLst/>
              <a:cxnLst/>
              <a:rect l="l" t="t" r="r" b="b"/>
              <a:pathLst>
                <a:path w="371592" h="601768">
                  <a:moveTo>
                    <a:pt x="0" y="0"/>
                  </a:moveTo>
                  <a:lnTo>
                    <a:pt x="371592" y="0"/>
                  </a:lnTo>
                  <a:lnTo>
                    <a:pt x="371592" y="601768"/>
                  </a:lnTo>
                  <a:lnTo>
                    <a:pt x="0" y="601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D2ECA2F3-08A3-9DFD-A9B4-12BD64F7B86F}"/>
                </a:ext>
              </a:extLst>
            </p:cNvPr>
            <p:cNvSpPr/>
            <p:nvPr/>
          </p:nvSpPr>
          <p:spPr>
            <a:xfrm>
              <a:off x="1839884" y="670021"/>
              <a:ext cx="1129639" cy="1129639"/>
            </a:xfrm>
            <a:custGeom>
              <a:avLst/>
              <a:gdLst/>
              <a:ahLst/>
              <a:cxnLst/>
              <a:rect l="l" t="t" r="r" b="b"/>
              <a:pathLst>
                <a:path w="1129639" h="1129639">
                  <a:moveTo>
                    <a:pt x="0" y="0"/>
                  </a:moveTo>
                  <a:lnTo>
                    <a:pt x="1129639" y="0"/>
                  </a:lnTo>
                  <a:lnTo>
                    <a:pt x="1129639" y="1129639"/>
                  </a:lnTo>
                  <a:lnTo>
                    <a:pt x="0" y="1129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8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04820AB2-C818-1AE5-D50B-53DD33D0B6CD}"/>
                </a:ext>
              </a:extLst>
            </p:cNvPr>
            <p:cNvSpPr/>
            <p:nvPr/>
          </p:nvSpPr>
          <p:spPr>
            <a:xfrm>
              <a:off x="891768" y="670021"/>
              <a:ext cx="1129639" cy="1129639"/>
            </a:xfrm>
            <a:custGeom>
              <a:avLst/>
              <a:gdLst/>
              <a:ahLst/>
              <a:cxnLst/>
              <a:rect l="l" t="t" r="r" b="b"/>
              <a:pathLst>
                <a:path w="1129639" h="1129639">
                  <a:moveTo>
                    <a:pt x="0" y="0"/>
                  </a:moveTo>
                  <a:lnTo>
                    <a:pt x="1129639" y="0"/>
                  </a:lnTo>
                  <a:lnTo>
                    <a:pt x="1129639" y="1129639"/>
                  </a:lnTo>
                  <a:lnTo>
                    <a:pt x="0" y="1129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8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7ED37823-21AD-B6BA-9FE1-8300B02D439C}"/>
                </a:ext>
              </a:extLst>
            </p:cNvPr>
            <p:cNvSpPr/>
            <p:nvPr/>
          </p:nvSpPr>
          <p:spPr>
            <a:xfrm>
              <a:off x="1148950" y="881234"/>
              <a:ext cx="615276" cy="707214"/>
            </a:xfrm>
            <a:custGeom>
              <a:avLst/>
              <a:gdLst/>
              <a:ahLst/>
              <a:cxnLst/>
              <a:rect l="l" t="t" r="r" b="b"/>
              <a:pathLst>
                <a:path w="615276" h="707214">
                  <a:moveTo>
                    <a:pt x="0" y="0"/>
                  </a:moveTo>
                  <a:lnTo>
                    <a:pt x="615276" y="0"/>
                  </a:lnTo>
                  <a:lnTo>
                    <a:pt x="615276" y="707214"/>
                  </a:lnTo>
                  <a:lnTo>
                    <a:pt x="0" y="707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D607C270-DC57-45CA-09B4-6F441E1FDA86}"/>
                </a:ext>
              </a:extLst>
            </p:cNvPr>
            <p:cNvSpPr/>
            <p:nvPr/>
          </p:nvSpPr>
          <p:spPr>
            <a:xfrm>
              <a:off x="0" y="670021"/>
              <a:ext cx="1129639" cy="1129639"/>
            </a:xfrm>
            <a:custGeom>
              <a:avLst/>
              <a:gdLst/>
              <a:ahLst/>
              <a:cxnLst/>
              <a:rect l="l" t="t" r="r" b="b"/>
              <a:pathLst>
                <a:path w="1129639" h="1129639">
                  <a:moveTo>
                    <a:pt x="0" y="0"/>
                  </a:moveTo>
                  <a:lnTo>
                    <a:pt x="1129639" y="0"/>
                  </a:lnTo>
                  <a:lnTo>
                    <a:pt x="1129639" y="1129639"/>
                  </a:lnTo>
                  <a:lnTo>
                    <a:pt x="0" y="1129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5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D778857-2E4A-A4E9-AEAD-C7883457FB64}"/>
                </a:ext>
              </a:extLst>
            </p:cNvPr>
            <p:cNvSpPr/>
            <p:nvPr/>
          </p:nvSpPr>
          <p:spPr>
            <a:xfrm>
              <a:off x="228758" y="869557"/>
              <a:ext cx="672123" cy="730568"/>
            </a:xfrm>
            <a:custGeom>
              <a:avLst/>
              <a:gdLst/>
              <a:ahLst/>
              <a:cxnLst/>
              <a:rect l="l" t="t" r="r" b="b"/>
              <a:pathLst>
                <a:path w="672123" h="730568">
                  <a:moveTo>
                    <a:pt x="0" y="0"/>
                  </a:moveTo>
                  <a:lnTo>
                    <a:pt x="672123" y="0"/>
                  </a:lnTo>
                  <a:lnTo>
                    <a:pt x="672123" y="730568"/>
                  </a:lnTo>
                  <a:lnTo>
                    <a:pt x="0" y="730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2968FF33-3F05-1BB9-9314-2C9B497FE2EB}"/>
                </a:ext>
              </a:extLst>
            </p:cNvPr>
            <p:cNvSpPr/>
            <p:nvPr/>
          </p:nvSpPr>
          <p:spPr>
            <a:xfrm>
              <a:off x="3957539" y="945328"/>
              <a:ext cx="579026" cy="579026"/>
            </a:xfrm>
            <a:custGeom>
              <a:avLst/>
              <a:gdLst/>
              <a:ahLst/>
              <a:cxnLst/>
              <a:rect l="l" t="t" r="r" b="b"/>
              <a:pathLst>
                <a:path w="579026" h="579026">
                  <a:moveTo>
                    <a:pt x="0" y="0"/>
                  </a:moveTo>
                  <a:lnTo>
                    <a:pt x="579026" y="0"/>
                  </a:lnTo>
                  <a:lnTo>
                    <a:pt x="579026" y="579026"/>
                  </a:lnTo>
                  <a:lnTo>
                    <a:pt x="0" y="579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8C5CE623-E8EE-2523-7FDD-C47EEC0C1819}"/>
                </a:ext>
              </a:extLst>
            </p:cNvPr>
            <p:cNvSpPr/>
            <p:nvPr/>
          </p:nvSpPr>
          <p:spPr>
            <a:xfrm>
              <a:off x="4807204" y="952234"/>
              <a:ext cx="581652" cy="587528"/>
            </a:xfrm>
            <a:custGeom>
              <a:avLst/>
              <a:gdLst/>
              <a:ahLst/>
              <a:cxnLst/>
              <a:rect l="l" t="t" r="r" b="b"/>
              <a:pathLst>
                <a:path w="581652" h="587528">
                  <a:moveTo>
                    <a:pt x="0" y="0"/>
                  </a:moveTo>
                  <a:lnTo>
                    <a:pt x="581652" y="0"/>
                  </a:lnTo>
                  <a:lnTo>
                    <a:pt x="581652" y="587528"/>
                  </a:lnTo>
                  <a:lnTo>
                    <a:pt x="0" y="587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59A9E761-6744-D9C1-0124-56D2FF7C94E0}"/>
                </a:ext>
              </a:extLst>
            </p:cNvPr>
            <p:cNvSpPr/>
            <p:nvPr/>
          </p:nvSpPr>
          <p:spPr>
            <a:xfrm>
              <a:off x="2093162" y="929920"/>
              <a:ext cx="623083" cy="609842"/>
            </a:xfrm>
            <a:custGeom>
              <a:avLst/>
              <a:gdLst/>
              <a:ahLst/>
              <a:cxnLst/>
              <a:rect l="l" t="t" r="r" b="b"/>
              <a:pathLst>
                <a:path w="623083" h="609842">
                  <a:moveTo>
                    <a:pt x="0" y="0"/>
                  </a:moveTo>
                  <a:lnTo>
                    <a:pt x="623083" y="0"/>
                  </a:lnTo>
                  <a:lnTo>
                    <a:pt x="623083" y="609842"/>
                  </a:lnTo>
                  <a:lnTo>
                    <a:pt x="0" y="609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8" name="TextBox 12">
            <a:extLst>
              <a:ext uri="{FF2B5EF4-FFF2-40B4-BE49-F238E27FC236}">
                <a16:creationId xmlns:a16="http://schemas.microsoft.com/office/drawing/2014/main" id="{8A2B7AC8-AF88-2D53-051A-F157370EAF64}"/>
              </a:ext>
            </a:extLst>
          </p:cNvPr>
          <p:cNvSpPr txBox="1"/>
          <p:nvPr/>
        </p:nvSpPr>
        <p:spPr>
          <a:xfrm>
            <a:off x="467642" y="2817362"/>
            <a:ext cx="477447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0"/>
              </a:lnSpc>
            </a:pPr>
            <a:r>
              <a:rPr lang="en-US" sz="1945" b="1" spc="120" dirty="0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Administrative Coordinator</a:t>
            </a:r>
          </a:p>
          <a:p>
            <a:pPr>
              <a:lnSpc>
                <a:spcPts val="2120"/>
              </a:lnSpc>
            </a:pPr>
            <a:r>
              <a:rPr lang="en-US" sz="1945" b="1" spc="120" dirty="0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$62,378.35 </a:t>
            </a:r>
            <a:r>
              <a:rPr lang="en-US" sz="1400" b="1" spc="120" dirty="0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(including benefits)</a:t>
            </a:r>
            <a:endParaRPr lang="en-US" sz="1945" b="1" spc="120" dirty="0">
              <a:solidFill>
                <a:srgbClr val="000000"/>
              </a:solidFill>
              <a:latin typeface="The Seasons Bold"/>
              <a:ea typeface="The Seasons Bold"/>
              <a:cs typeface="The Seasons Bold"/>
              <a:sym typeface="The Seasons Bold"/>
            </a:endParaRPr>
          </a:p>
        </p:txBody>
      </p:sp>
      <p:sp>
        <p:nvSpPr>
          <p:cNvPr id="39" name="TextBox 14">
            <a:extLst>
              <a:ext uri="{FF2B5EF4-FFF2-40B4-BE49-F238E27FC236}">
                <a16:creationId xmlns:a16="http://schemas.microsoft.com/office/drawing/2014/main" id="{59C61E77-B54E-85CF-6E29-86FAD656D5C0}"/>
              </a:ext>
            </a:extLst>
          </p:cNvPr>
          <p:cNvSpPr txBox="1"/>
          <p:nvPr/>
        </p:nvSpPr>
        <p:spPr>
          <a:xfrm>
            <a:off x="467642" y="1295838"/>
            <a:ext cx="3895811" cy="1057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20"/>
              </a:lnSpc>
            </a:pPr>
            <a:endParaRPr lang="en-US" sz="1945" b="1" spc="120" dirty="0">
              <a:solidFill>
                <a:srgbClr val="000000"/>
              </a:solidFill>
              <a:latin typeface="The Seasons Bold"/>
              <a:ea typeface="The Seasons Bold"/>
              <a:cs typeface="The Seasons Bold"/>
              <a:sym typeface="The Seasons Bold"/>
            </a:endParaRPr>
          </a:p>
          <a:p>
            <a:pPr>
              <a:lnSpc>
                <a:spcPts val="2120"/>
              </a:lnSpc>
            </a:pPr>
            <a:r>
              <a:rPr lang="en-US" sz="1945" b="1" spc="120" dirty="0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Service Level Agreement Support $151,243.33 </a:t>
            </a:r>
          </a:p>
          <a:p>
            <a:pPr>
              <a:lnSpc>
                <a:spcPts val="2120"/>
              </a:lnSpc>
            </a:pPr>
            <a:r>
              <a:rPr lang="en-US" sz="1400" b="1" spc="120" dirty="0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(includes potential FY25 increase)</a:t>
            </a:r>
            <a:endParaRPr lang="en-US" sz="1945" b="1" spc="120" dirty="0">
              <a:solidFill>
                <a:srgbClr val="000000"/>
              </a:solidFill>
              <a:latin typeface="The Seasons Bold"/>
              <a:ea typeface="The Seasons Bold"/>
              <a:cs typeface="The Seasons Bold"/>
              <a:sym typeface="The Seasons Bold"/>
            </a:endParaRPr>
          </a:p>
        </p:txBody>
      </p:sp>
    </p:spTree>
    <p:extLst>
      <p:ext uri="{BB962C8B-B14F-4D97-AF65-F5344CB8AC3E}">
        <p14:creationId xmlns:p14="http://schemas.microsoft.com/office/powerpoint/2010/main" val="2387795645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2176</TotalTime>
  <Words>428</Words>
  <Application>Microsoft Office PowerPoint</Application>
  <PresentationFormat>Widescreen</PresentationFormat>
  <Paragraphs>98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72</vt:lpstr>
      <vt:lpstr>Arial</vt:lpstr>
      <vt:lpstr>Calibri</vt:lpstr>
      <vt:lpstr>Calibri Light</vt:lpstr>
      <vt:lpstr>Glacial Indifference</vt:lpstr>
      <vt:lpstr>League Gothic</vt:lpstr>
      <vt:lpstr>The Seasons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Adams, Andre J</dc:creator>
  <cp:lastModifiedBy>Adams, Andre J</cp:lastModifiedBy>
  <cp:revision>1</cp:revision>
  <cp:lastPrinted>2024-10-17T13:59:40Z</cp:lastPrinted>
  <dcterms:created xsi:type="dcterms:W3CDTF">2024-10-17T05:39:06Z</dcterms:created>
  <dcterms:modified xsi:type="dcterms:W3CDTF">2024-10-18T17:55:10Z</dcterms:modified>
</cp:coreProperties>
</file>