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7" r:id="rId2"/>
    <p:sldId id="529" r:id="rId3"/>
    <p:sldId id="530" r:id="rId4"/>
    <p:sldId id="532" r:id="rId5"/>
    <p:sldId id="528" r:id="rId6"/>
    <p:sldId id="535" r:id="rId7"/>
    <p:sldId id="522" r:id="rId8"/>
    <p:sldId id="533" r:id="rId9"/>
    <p:sldId id="534" r:id="rId10"/>
    <p:sldId id="378" r:id="rId11"/>
    <p:sldId id="266" r:id="rId12"/>
    <p:sldId id="261" r:id="rId13"/>
    <p:sldId id="524" r:id="rId14"/>
    <p:sldId id="525" r:id="rId15"/>
    <p:sldId id="526" r:id="rId16"/>
    <p:sldId id="523" r:id="rId17"/>
    <p:sldId id="527" r:id="rId18"/>
    <p:sldId id="280" r:id="rId19"/>
    <p:sldId id="521" r:id="rId20"/>
    <p:sldId id="513" r:id="rId21"/>
    <p:sldId id="271" r:id="rId22"/>
    <p:sldId id="284" r:id="rId23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B170E2-5974-44FB-BD09-12CDFFC08398}" v="412" dt="2020-01-27T19:37:13.382"/>
  </p1510:revLst>
</p1510:revInfo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54" autoAdjust="0"/>
    <p:restoredTop sz="80784"/>
  </p:normalViewPr>
  <p:slideViewPr>
    <p:cSldViewPr snapToGrid="0" snapToObjects="1">
      <p:cViewPr varScale="1">
        <p:scale>
          <a:sx n="67" d="100"/>
          <a:sy n="67" d="100"/>
        </p:scale>
        <p:origin x="2122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dina, Luis D" userId="be2e223e-ed03-4543-bd06-d65f713fb468" providerId="ADAL" clId="{9C789E43-74E1-4C22-8B56-F4F86624A273}"/>
    <pc:docChg chg="undo custSel mod addSld delSld modSld sldOrd modShowInfo">
      <pc:chgData name="Medina, Luis D" userId="be2e223e-ed03-4543-bd06-d65f713fb468" providerId="ADAL" clId="{9C789E43-74E1-4C22-8B56-F4F86624A273}" dt="2020-01-27T19:39:53.762" v="2669" actId="47"/>
      <pc:docMkLst>
        <pc:docMk/>
      </pc:docMkLst>
      <pc:sldChg chg="addSp modSp">
        <pc:chgData name="Medina, Luis D" userId="be2e223e-ed03-4543-bd06-d65f713fb468" providerId="ADAL" clId="{9C789E43-74E1-4C22-8B56-F4F86624A273}" dt="2020-01-27T18:50:12.905" v="1344" actId="207"/>
        <pc:sldMkLst>
          <pc:docMk/>
          <pc:sldMk cId="2760458852" sldId="257"/>
        </pc:sldMkLst>
        <pc:spChg chg="mod">
          <ac:chgData name="Medina, Luis D" userId="be2e223e-ed03-4543-bd06-d65f713fb468" providerId="ADAL" clId="{9C789E43-74E1-4C22-8B56-F4F86624A273}" dt="2020-01-27T18:49:36.148" v="1333" actId="1076"/>
          <ac:spMkLst>
            <pc:docMk/>
            <pc:sldMk cId="2760458852" sldId="257"/>
            <ac:spMk id="2" creationId="{D00E8B9B-8ADB-364D-B09A-07BC2B109F10}"/>
          </ac:spMkLst>
        </pc:spChg>
        <pc:spChg chg="mod">
          <ac:chgData name="Medina, Luis D" userId="be2e223e-ed03-4543-bd06-d65f713fb468" providerId="ADAL" clId="{9C789E43-74E1-4C22-8B56-F4F86624A273}" dt="2020-01-27T18:50:12.905" v="1344" actId="207"/>
          <ac:spMkLst>
            <pc:docMk/>
            <pc:sldMk cId="2760458852" sldId="257"/>
            <ac:spMk id="3" creationId="{E618BB21-6342-D048-B6EE-17898E98A8EA}"/>
          </ac:spMkLst>
        </pc:spChg>
        <pc:picChg chg="add mod">
          <ac:chgData name="Medina, Luis D" userId="be2e223e-ed03-4543-bd06-d65f713fb468" providerId="ADAL" clId="{9C789E43-74E1-4C22-8B56-F4F86624A273}" dt="2020-01-27T18:49:45.445" v="1335" actId="1036"/>
          <ac:picMkLst>
            <pc:docMk/>
            <pc:sldMk cId="2760458852" sldId="257"/>
            <ac:picMk id="6146" creationId="{D3EB07EA-C06E-4E8E-9603-DA926C9D050C}"/>
          </ac:picMkLst>
        </pc:picChg>
      </pc:sldChg>
      <pc:sldChg chg="del">
        <pc:chgData name="Medina, Luis D" userId="be2e223e-ed03-4543-bd06-d65f713fb468" providerId="ADAL" clId="{9C789E43-74E1-4C22-8B56-F4F86624A273}" dt="2020-01-27T16:33:05.732" v="14" actId="47"/>
        <pc:sldMkLst>
          <pc:docMk/>
          <pc:sldMk cId="1379171227" sldId="258"/>
        </pc:sldMkLst>
      </pc:sldChg>
      <pc:sldChg chg="del">
        <pc:chgData name="Medina, Luis D" userId="be2e223e-ed03-4543-bd06-d65f713fb468" providerId="ADAL" clId="{9C789E43-74E1-4C22-8B56-F4F86624A273}" dt="2020-01-25T00:19:41.653" v="2" actId="47"/>
        <pc:sldMkLst>
          <pc:docMk/>
          <pc:sldMk cId="608896109" sldId="259"/>
        </pc:sldMkLst>
      </pc:sldChg>
      <pc:sldChg chg="del">
        <pc:chgData name="Medina, Luis D" userId="be2e223e-ed03-4543-bd06-d65f713fb468" providerId="ADAL" clId="{9C789E43-74E1-4C22-8B56-F4F86624A273}" dt="2020-01-27T19:18:10.549" v="2093" actId="47"/>
        <pc:sldMkLst>
          <pc:docMk/>
          <pc:sldMk cId="2898412510" sldId="260"/>
        </pc:sldMkLst>
      </pc:sldChg>
      <pc:sldChg chg="addSp modSp add">
        <pc:chgData name="Medina, Luis D" userId="be2e223e-ed03-4543-bd06-d65f713fb468" providerId="ADAL" clId="{9C789E43-74E1-4C22-8B56-F4F86624A273}" dt="2020-01-27T19:21:11.072" v="2150" actId="167"/>
        <pc:sldMkLst>
          <pc:docMk/>
          <pc:sldMk cId="1796134477" sldId="261"/>
        </pc:sldMkLst>
        <pc:spChg chg="add mod ord">
          <ac:chgData name="Medina, Luis D" userId="be2e223e-ed03-4543-bd06-d65f713fb468" providerId="ADAL" clId="{9C789E43-74E1-4C22-8B56-F4F86624A273}" dt="2020-01-27T19:21:11.072" v="2150" actId="167"/>
          <ac:spMkLst>
            <pc:docMk/>
            <pc:sldMk cId="1796134477" sldId="261"/>
            <ac:spMk id="3" creationId="{4FFBCF76-4EA6-4E90-8D55-FC816B368A55}"/>
          </ac:spMkLst>
        </pc:spChg>
        <pc:picChg chg="mod">
          <ac:chgData name="Medina, Luis D" userId="be2e223e-ed03-4543-bd06-d65f713fb468" providerId="ADAL" clId="{9C789E43-74E1-4C22-8B56-F4F86624A273}" dt="2020-01-27T19:21:06.291" v="2149" actId="1076"/>
          <ac:picMkLst>
            <pc:docMk/>
            <pc:sldMk cId="1796134477" sldId="261"/>
            <ac:picMk id="8" creationId="{3FA90478-455B-5B47-BBD8-24657BDBF641}"/>
          </ac:picMkLst>
        </pc:picChg>
      </pc:sldChg>
      <pc:sldChg chg="del">
        <pc:chgData name="Medina, Luis D" userId="be2e223e-ed03-4543-bd06-d65f713fb468" providerId="ADAL" clId="{9C789E43-74E1-4C22-8B56-F4F86624A273}" dt="2020-01-27T16:33:09.829" v="15" actId="47"/>
        <pc:sldMkLst>
          <pc:docMk/>
          <pc:sldMk cId="4046864151" sldId="261"/>
        </pc:sldMkLst>
      </pc:sldChg>
      <pc:sldChg chg="del">
        <pc:chgData name="Medina, Luis D" userId="be2e223e-ed03-4543-bd06-d65f713fb468" providerId="ADAL" clId="{9C789E43-74E1-4C22-8B56-F4F86624A273}" dt="2020-01-27T16:34:14.464" v="27" actId="47"/>
        <pc:sldMkLst>
          <pc:docMk/>
          <pc:sldMk cId="4182090487" sldId="265"/>
        </pc:sldMkLst>
      </pc:sldChg>
      <pc:sldChg chg="modSp">
        <pc:chgData name="Medina, Luis D" userId="be2e223e-ed03-4543-bd06-d65f713fb468" providerId="ADAL" clId="{9C789E43-74E1-4C22-8B56-F4F86624A273}" dt="2020-01-27T18:25:44.989" v="604" actId="27636"/>
        <pc:sldMkLst>
          <pc:docMk/>
          <pc:sldMk cId="3724488231" sldId="266"/>
        </pc:sldMkLst>
        <pc:spChg chg="mod">
          <ac:chgData name="Medina, Luis D" userId="be2e223e-ed03-4543-bd06-d65f713fb468" providerId="ADAL" clId="{9C789E43-74E1-4C22-8B56-F4F86624A273}" dt="2020-01-27T16:33:30.756" v="21" actId="20577"/>
          <ac:spMkLst>
            <pc:docMk/>
            <pc:sldMk cId="3724488231" sldId="266"/>
            <ac:spMk id="2" creationId="{00000000-0000-0000-0000-000000000000}"/>
          </ac:spMkLst>
        </pc:spChg>
        <pc:spChg chg="mod">
          <ac:chgData name="Medina, Luis D" userId="be2e223e-ed03-4543-bd06-d65f713fb468" providerId="ADAL" clId="{9C789E43-74E1-4C22-8B56-F4F86624A273}" dt="2020-01-27T18:25:44.989" v="604" actId="27636"/>
          <ac:spMkLst>
            <pc:docMk/>
            <pc:sldMk cId="3724488231" sldId="266"/>
            <ac:spMk id="11" creationId="{FBCA1F67-A181-0E47-B7F6-C03DF051E317}"/>
          </ac:spMkLst>
        </pc:spChg>
      </pc:sldChg>
      <pc:sldChg chg="modSp modAnim">
        <pc:chgData name="Medina, Luis D" userId="be2e223e-ed03-4543-bd06-d65f713fb468" providerId="ADAL" clId="{9C789E43-74E1-4C22-8B56-F4F86624A273}" dt="2020-01-27T19:27:00.319" v="2352"/>
        <pc:sldMkLst>
          <pc:docMk/>
          <pc:sldMk cId="709060151" sldId="271"/>
        </pc:sldMkLst>
        <pc:spChg chg="mod">
          <ac:chgData name="Medina, Luis D" userId="be2e223e-ed03-4543-bd06-d65f713fb468" providerId="ADAL" clId="{9C789E43-74E1-4C22-8B56-F4F86624A273}" dt="2020-01-27T19:26:37.083" v="2351" actId="20577"/>
          <ac:spMkLst>
            <pc:docMk/>
            <pc:sldMk cId="709060151" sldId="271"/>
            <ac:spMk id="3" creationId="{00000000-0000-0000-0000-000000000000}"/>
          </ac:spMkLst>
        </pc:spChg>
      </pc:sldChg>
      <pc:sldChg chg="del">
        <pc:chgData name="Medina, Luis D" userId="be2e223e-ed03-4543-bd06-d65f713fb468" providerId="ADAL" clId="{9C789E43-74E1-4C22-8B56-F4F86624A273}" dt="2020-01-27T16:34:10.421" v="25" actId="47"/>
        <pc:sldMkLst>
          <pc:docMk/>
          <pc:sldMk cId="381548706" sldId="278"/>
        </pc:sldMkLst>
      </pc:sldChg>
      <pc:sldChg chg="del">
        <pc:chgData name="Medina, Luis D" userId="be2e223e-ed03-4543-bd06-d65f713fb468" providerId="ADAL" clId="{9C789E43-74E1-4C22-8B56-F4F86624A273}" dt="2020-01-27T16:34:11.266" v="26" actId="47"/>
        <pc:sldMkLst>
          <pc:docMk/>
          <pc:sldMk cId="2691019259" sldId="279"/>
        </pc:sldMkLst>
      </pc:sldChg>
      <pc:sldChg chg="ord">
        <pc:chgData name="Medina, Luis D" userId="be2e223e-ed03-4543-bd06-d65f713fb468" providerId="ADAL" clId="{9C789E43-74E1-4C22-8B56-F4F86624A273}" dt="2020-01-27T17:58:28.899" v="318"/>
        <pc:sldMkLst>
          <pc:docMk/>
          <pc:sldMk cId="3073642244" sldId="280"/>
        </pc:sldMkLst>
      </pc:sldChg>
      <pc:sldChg chg="del">
        <pc:chgData name="Medina, Luis D" userId="be2e223e-ed03-4543-bd06-d65f713fb468" providerId="ADAL" clId="{9C789E43-74E1-4C22-8B56-F4F86624A273}" dt="2020-01-27T16:55:48.823" v="127" actId="47"/>
        <pc:sldMkLst>
          <pc:docMk/>
          <pc:sldMk cId="3726019426" sldId="282"/>
        </pc:sldMkLst>
      </pc:sldChg>
      <pc:sldChg chg="del">
        <pc:chgData name="Medina, Luis D" userId="be2e223e-ed03-4543-bd06-d65f713fb468" providerId="ADAL" clId="{9C789E43-74E1-4C22-8B56-F4F86624A273}" dt="2020-01-27T16:33:12.544" v="17" actId="47"/>
        <pc:sldMkLst>
          <pc:docMk/>
          <pc:sldMk cId="2940757785" sldId="293"/>
        </pc:sldMkLst>
      </pc:sldChg>
      <pc:sldChg chg="del">
        <pc:chgData name="Medina, Luis D" userId="be2e223e-ed03-4543-bd06-d65f713fb468" providerId="ADAL" clId="{9C789E43-74E1-4C22-8B56-F4F86624A273}" dt="2020-01-27T16:34:28.038" v="29" actId="47"/>
        <pc:sldMkLst>
          <pc:docMk/>
          <pc:sldMk cId="3516518018" sldId="353"/>
        </pc:sldMkLst>
      </pc:sldChg>
      <pc:sldChg chg="del">
        <pc:chgData name="Medina, Luis D" userId="be2e223e-ed03-4543-bd06-d65f713fb468" providerId="ADAL" clId="{9C789E43-74E1-4C22-8B56-F4F86624A273}" dt="2020-01-25T00:19:39.428" v="1" actId="47"/>
        <pc:sldMkLst>
          <pc:docMk/>
          <pc:sldMk cId="2590197165" sldId="360"/>
        </pc:sldMkLst>
      </pc:sldChg>
      <pc:sldChg chg="del">
        <pc:chgData name="Medina, Luis D" userId="be2e223e-ed03-4543-bd06-d65f713fb468" providerId="ADAL" clId="{9C789E43-74E1-4C22-8B56-F4F86624A273}" dt="2020-01-27T16:33:10.953" v="16" actId="47"/>
        <pc:sldMkLst>
          <pc:docMk/>
          <pc:sldMk cId="966540839" sldId="361"/>
        </pc:sldMkLst>
      </pc:sldChg>
      <pc:sldChg chg="del">
        <pc:chgData name="Medina, Luis D" userId="be2e223e-ed03-4543-bd06-d65f713fb468" providerId="ADAL" clId="{9C789E43-74E1-4C22-8B56-F4F86624A273}" dt="2020-01-27T16:33:58.783" v="24" actId="47"/>
        <pc:sldMkLst>
          <pc:docMk/>
          <pc:sldMk cId="3678402625" sldId="362"/>
        </pc:sldMkLst>
      </pc:sldChg>
      <pc:sldChg chg="addSp delSp modSp add delAnim modAnim">
        <pc:chgData name="Medina, Luis D" userId="be2e223e-ed03-4543-bd06-d65f713fb468" providerId="ADAL" clId="{9C789E43-74E1-4C22-8B56-F4F86624A273}" dt="2020-01-27T16:47:49.747" v="63"/>
        <pc:sldMkLst>
          <pc:docMk/>
          <pc:sldMk cId="222067337" sldId="378"/>
        </pc:sldMkLst>
        <pc:spChg chg="del">
          <ac:chgData name="Medina, Luis D" userId="be2e223e-ed03-4543-bd06-d65f713fb468" providerId="ADAL" clId="{9C789E43-74E1-4C22-8B56-F4F86624A273}" dt="2020-01-27T16:47:04.512" v="53" actId="478"/>
          <ac:spMkLst>
            <pc:docMk/>
            <pc:sldMk cId="222067337" sldId="378"/>
            <ac:spMk id="2" creationId="{0F500E51-D520-4771-9EF7-901A30CC260C}"/>
          </ac:spMkLst>
        </pc:spChg>
        <pc:spChg chg="add del mod">
          <ac:chgData name="Medina, Luis D" userId="be2e223e-ed03-4543-bd06-d65f713fb468" providerId="ADAL" clId="{9C789E43-74E1-4C22-8B56-F4F86624A273}" dt="2020-01-27T16:46:56.930" v="51" actId="478"/>
          <ac:spMkLst>
            <pc:docMk/>
            <pc:sldMk cId="222067337" sldId="378"/>
            <ac:spMk id="3" creationId="{2D3560A5-039B-42F5-A065-64CF66E4AB3E}"/>
          </ac:spMkLst>
        </pc:spChg>
        <pc:spChg chg="del">
          <ac:chgData name="Medina, Luis D" userId="be2e223e-ed03-4543-bd06-d65f713fb468" providerId="ADAL" clId="{9C789E43-74E1-4C22-8B56-F4F86624A273}" dt="2020-01-27T16:47:01.802" v="52" actId="478"/>
          <ac:spMkLst>
            <pc:docMk/>
            <pc:sldMk cId="222067337" sldId="378"/>
            <ac:spMk id="4" creationId="{1442AE88-6ED0-4EE5-A186-ADC03A53A935}"/>
          </ac:spMkLst>
        </pc:spChg>
        <pc:spChg chg="mod">
          <ac:chgData name="Medina, Luis D" userId="be2e223e-ed03-4543-bd06-d65f713fb468" providerId="ADAL" clId="{9C789E43-74E1-4C22-8B56-F4F86624A273}" dt="2020-01-27T16:46:36.929" v="47" actId="20577"/>
          <ac:spMkLst>
            <pc:docMk/>
            <pc:sldMk cId="222067337" sldId="378"/>
            <ac:spMk id="5" creationId="{0D84D7C2-C15E-41E5-A4AE-10A2DE9EE1FB}"/>
          </ac:spMkLst>
        </pc:spChg>
        <pc:spChg chg="del">
          <ac:chgData name="Medina, Luis D" userId="be2e223e-ed03-4543-bd06-d65f713fb468" providerId="ADAL" clId="{9C789E43-74E1-4C22-8B56-F4F86624A273}" dt="2020-01-27T16:46:54.014" v="50" actId="478"/>
          <ac:spMkLst>
            <pc:docMk/>
            <pc:sldMk cId="222067337" sldId="378"/>
            <ac:spMk id="8" creationId="{858DD295-4919-4758-A5CF-3169229FCA14}"/>
          </ac:spMkLst>
        </pc:spChg>
        <pc:spChg chg="del">
          <ac:chgData name="Medina, Luis D" userId="be2e223e-ed03-4543-bd06-d65f713fb468" providerId="ADAL" clId="{9C789E43-74E1-4C22-8B56-F4F86624A273}" dt="2020-01-27T16:47:01.802" v="52" actId="478"/>
          <ac:spMkLst>
            <pc:docMk/>
            <pc:sldMk cId="222067337" sldId="378"/>
            <ac:spMk id="9" creationId="{00343A6A-1B72-439B-A2A3-F93B9C60EEDA}"/>
          </ac:spMkLst>
        </pc:spChg>
        <pc:spChg chg="del">
          <ac:chgData name="Medina, Luis D" userId="be2e223e-ed03-4543-bd06-d65f713fb468" providerId="ADAL" clId="{9C789E43-74E1-4C22-8B56-F4F86624A273}" dt="2020-01-27T16:47:01.802" v="52" actId="478"/>
          <ac:spMkLst>
            <pc:docMk/>
            <pc:sldMk cId="222067337" sldId="378"/>
            <ac:spMk id="10" creationId="{73E5EDCC-B416-4795-89C7-69FFEAF2FF58}"/>
          </ac:spMkLst>
        </pc:spChg>
        <pc:spChg chg="del">
          <ac:chgData name="Medina, Luis D" userId="be2e223e-ed03-4543-bd06-d65f713fb468" providerId="ADAL" clId="{9C789E43-74E1-4C22-8B56-F4F86624A273}" dt="2020-01-27T16:47:01.802" v="52" actId="478"/>
          <ac:spMkLst>
            <pc:docMk/>
            <pc:sldMk cId="222067337" sldId="378"/>
            <ac:spMk id="11" creationId="{51AB7E04-EAB7-491F-B650-3D8D15827781}"/>
          </ac:spMkLst>
        </pc:spChg>
        <pc:spChg chg="del">
          <ac:chgData name="Medina, Luis D" userId="be2e223e-ed03-4543-bd06-d65f713fb468" providerId="ADAL" clId="{9C789E43-74E1-4C22-8B56-F4F86624A273}" dt="2020-01-27T16:47:01.802" v="52" actId="478"/>
          <ac:spMkLst>
            <pc:docMk/>
            <pc:sldMk cId="222067337" sldId="378"/>
            <ac:spMk id="12" creationId="{6941EB2E-C182-4A99-BDC4-E06473FD89E3}"/>
          </ac:spMkLst>
        </pc:spChg>
        <pc:spChg chg="mod">
          <ac:chgData name="Medina, Luis D" userId="be2e223e-ed03-4543-bd06-d65f713fb468" providerId="ADAL" clId="{9C789E43-74E1-4C22-8B56-F4F86624A273}" dt="2020-01-27T16:47:33.231" v="60" actId="1076"/>
          <ac:spMkLst>
            <pc:docMk/>
            <pc:sldMk cId="222067337" sldId="378"/>
            <ac:spMk id="13" creationId="{D3782445-33A6-4C54-A7B5-4A09D4EBF06F}"/>
          </ac:spMkLst>
        </pc:spChg>
        <pc:spChg chg="add del">
          <ac:chgData name="Medina, Luis D" userId="be2e223e-ed03-4543-bd06-d65f713fb468" providerId="ADAL" clId="{9C789E43-74E1-4C22-8B56-F4F86624A273}" dt="2020-01-27T16:47:49.412" v="62" actId="478"/>
          <ac:spMkLst>
            <pc:docMk/>
            <pc:sldMk cId="222067337" sldId="378"/>
            <ac:spMk id="15" creationId="{18F9488B-5E54-43CA-90C6-1C4A503F6845}"/>
          </ac:spMkLst>
        </pc:spChg>
        <pc:spChg chg="add">
          <ac:chgData name="Medina, Luis D" userId="be2e223e-ed03-4543-bd06-d65f713fb468" providerId="ADAL" clId="{9C789E43-74E1-4C22-8B56-F4F86624A273}" dt="2020-01-27T16:47:49.747" v="63"/>
          <ac:spMkLst>
            <pc:docMk/>
            <pc:sldMk cId="222067337" sldId="378"/>
            <ac:spMk id="16" creationId="{DD131CB4-EA23-4A7B-B881-9EF060434C8A}"/>
          </ac:spMkLst>
        </pc:spChg>
        <pc:spChg chg="add">
          <ac:chgData name="Medina, Luis D" userId="be2e223e-ed03-4543-bd06-d65f713fb468" providerId="ADAL" clId="{9C789E43-74E1-4C22-8B56-F4F86624A273}" dt="2020-01-27T16:47:49.747" v="63"/>
          <ac:spMkLst>
            <pc:docMk/>
            <pc:sldMk cId="222067337" sldId="378"/>
            <ac:spMk id="17" creationId="{98A91060-DABD-40AA-AE7C-8DA39106FC8E}"/>
          </ac:spMkLst>
        </pc:spChg>
        <pc:picChg chg="mod">
          <ac:chgData name="Medina, Luis D" userId="be2e223e-ed03-4543-bd06-d65f713fb468" providerId="ADAL" clId="{9C789E43-74E1-4C22-8B56-F4F86624A273}" dt="2020-01-27T16:47:11.444" v="56" actId="1076"/>
          <ac:picMkLst>
            <pc:docMk/>
            <pc:sldMk cId="222067337" sldId="378"/>
            <ac:picMk id="14" creationId="{030706E9-E6E6-4A4E-9AC6-C280C974B845}"/>
          </ac:picMkLst>
        </pc:picChg>
        <pc:picChg chg="add">
          <ac:chgData name="Medina, Luis D" userId="be2e223e-ed03-4543-bd06-d65f713fb468" providerId="ADAL" clId="{9C789E43-74E1-4C22-8B56-F4F86624A273}" dt="2020-01-27T16:47:49.747" v="63"/>
          <ac:picMkLst>
            <pc:docMk/>
            <pc:sldMk cId="222067337" sldId="378"/>
            <ac:picMk id="18" creationId="{F18D4997-BD15-406D-B2B9-78C3B6A160D0}"/>
          </ac:picMkLst>
        </pc:picChg>
        <pc:picChg chg="add">
          <ac:chgData name="Medina, Luis D" userId="be2e223e-ed03-4543-bd06-d65f713fb468" providerId="ADAL" clId="{9C789E43-74E1-4C22-8B56-F4F86624A273}" dt="2020-01-27T16:47:49.747" v="63"/>
          <ac:picMkLst>
            <pc:docMk/>
            <pc:sldMk cId="222067337" sldId="378"/>
            <ac:picMk id="19" creationId="{15FC73CF-E003-4F80-BCC4-3710C7EBAE65}"/>
          </ac:picMkLst>
        </pc:picChg>
        <pc:picChg chg="mod">
          <ac:chgData name="Medina, Luis D" userId="be2e223e-ed03-4543-bd06-d65f713fb468" providerId="ADAL" clId="{9C789E43-74E1-4C22-8B56-F4F86624A273}" dt="2020-01-27T16:47:19.870" v="58" actId="14100"/>
          <ac:picMkLst>
            <pc:docMk/>
            <pc:sldMk cId="222067337" sldId="378"/>
            <ac:picMk id="2050" creationId="{EAB3CA38-E3A0-4C19-9214-A717BBC97A61}"/>
          </ac:picMkLst>
        </pc:picChg>
      </pc:sldChg>
      <pc:sldChg chg="del">
        <pc:chgData name="Medina, Luis D" userId="be2e223e-ed03-4543-bd06-d65f713fb468" providerId="ADAL" clId="{9C789E43-74E1-4C22-8B56-F4F86624A273}" dt="2020-01-27T19:39:53.762" v="2669" actId="47"/>
        <pc:sldMkLst>
          <pc:docMk/>
          <pc:sldMk cId="2164385573" sldId="379"/>
        </pc:sldMkLst>
      </pc:sldChg>
      <pc:sldChg chg="del">
        <pc:chgData name="Medina, Luis D" userId="be2e223e-ed03-4543-bd06-d65f713fb468" providerId="ADAL" clId="{9C789E43-74E1-4C22-8B56-F4F86624A273}" dt="2020-01-27T19:22:23.900" v="2155" actId="47"/>
        <pc:sldMkLst>
          <pc:docMk/>
          <pc:sldMk cId="3542118486" sldId="387"/>
        </pc:sldMkLst>
      </pc:sldChg>
      <pc:sldChg chg="del">
        <pc:chgData name="Medina, Luis D" userId="be2e223e-ed03-4543-bd06-d65f713fb468" providerId="ADAL" clId="{9C789E43-74E1-4C22-8B56-F4F86624A273}" dt="2020-01-27T16:54:48.939" v="70" actId="47"/>
        <pc:sldMkLst>
          <pc:docMk/>
          <pc:sldMk cId="302157924" sldId="388"/>
        </pc:sldMkLst>
      </pc:sldChg>
      <pc:sldChg chg="del">
        <pc:chgData name="Medina, Luis D" userId="be2e223e-ed03-4543-bd06-d65f713fb468" providerId="ADAL" clId="{9C789E43-74E1-4C22-8B56-F4F86624A273}" dt="2020-01-27T17:42:32.184" v="306" actId="47"/>
        <pc:sldMkLst>
          <pc:docMk/>
          <pc:sldMk cId="2424323310" sldId="402"/>
        </pc:sldMkLst>
      </pc:sldChg>
      <pc:sldChg chg="del">
        <pc:chgData name="Medina, Luis D" userId="be2e223e-ed03-4543-bd06-d65f713fb468" providerId="ADAL" clId="{9C789E43-74E1-4C22-8B56-F4F86624A273}" dt="2020-01-27T16:34:19.381" v="28" actId="47"/>
        <pc:sldMkLst>
          <pc:docMk/>
          <pc:sldMk cId="3326298641" sldId="484"/>
        </pc:sldMkLst>
      </pc:sldChg>
      <pc:sldChg chg="del">
        <pc:chgData name="Medina, Luis D" userId="be2e223e-ed03-4543-bd06-d65f713fb468" providerId="ADAL" clId="{9C789E43-74E1-4C22-8B56-F4F86624A273}" dt="2020-01-27T16:54:53.338" v="71" actId="47"/>
        <pc:sldMkLst>
          <pc:docMk/>
          <pc:sldMk cId="3474563652" sldId="499"/>
        </pc:sldMkLst>
      </pc:sldChg>
      <pc:sldChg chg="del">
        <pc:chgData name="Medina, Luis D" userId="be2e223e-ed03-4543-bd06-d65f713fb468" providerId="ADAL" clId="{9C789E43-74E1-4C22-8B56-F4F86624A273}" dt="2020-01-27T16:33:50.271" v="23" actId="47"/>
        <pc:sldMkLst>
          <pc:docMk/>
          <pc:sldMk cId="1929363582" sldId="516"/>
        </pc:sldMkLst>
      </pc:sldChg>
      <pc:sldChg chg="del">
        <pc:chgData name="Medina, Luis D" userId="be2e223e-ed03-4543-bd06-d65f713fb468" providerId="ADAL" clId="{9C789E43-74E1-4C22-8B56-F4F86624A273}" dt="2020-01-27T16:54:45.958" v="69" actId="47"/>
        <pc:sldMkLst>
          <pc:docMk/>
          <pc:sldMk cId="2348625557" sldId="519"/>
        </pc:sldMkLst>
      </pc:sldChg>
      <pc:sldChg chg="del">
        <pc:chgData name="Medina, Luis D" userId="be2e223e-ed03-4543-bd06-d65f713fb468" providerId="ADAL" clId="{9C789E43-74E1-4C22-8B56-F4F86624A273}" dt="2020-01-25T00:19:38.121" v="0" actId="47"/>
        <pc:sldMkLst>
          <pc:docMk/>
          <pc:sldMk cId="1930267411" sldId="520"/>
        </pc:sldMkLst>
      </pc:sldChg>
      <pc:sldChg chg="modSp ord">
        <pc:chgData name="Medina, Luis D" userId="be2e223e-ed03-4543-bd06-d65f713fb468" providerId="ADAL" clId="{9C789E43-74E1-4C22-8B56-F4F86624A273}" dt="2020-01-27T19:21:43.107" v="2154"/>
        <pc:sldMkLst>
          <pc:docMk/>
          <pc:sldMk cId="2377441349" sldId="521"/>
        </pc:sldMkLst>
        <pc:spChg chg="mod">
          <ac:chgData name="Medina, Luis D" userId="be2e223e-ed03-4543-bd06-d65f713fb468" providerId="ADAL" clId="{9C789E43-74E1-4C22-8B56-F4F86624A273}" dt="2020-01-27T16:55:21.402" v="77" actId="20577"/>
          <ac:spMkLst>
            <pc:docMk/>
            <pc:sldMk cId="2377441349" sldId="521"/>
            <ac:spMk id="2" creationId="{B038F981-D9D2-7945-B09A-DA7836A9EBDF}"/>
          </ac:spMkLst>
        </pc:spChg>
        <pc:spChg chg="mod">
          <ac:chgData name="Medina, Luis D" userId="be2e223e-ed03-4543-bd06-d65f713fb468" providerId="ADAL" clId="{9C789E43-74E1-4C22-8B56-F4F86624A273}" dt="2020-01-27T16:55:40.291" v="126" actId="14100"/>
          <ac:spMkLst>
            <pc:docMk/>
            <pc:sldMk cId="2377441349" sldId="521"/>
            <ac:spMk id="3" creationId="{43F73FB8-4649-B74B-B5F8-D4650552EF7C}"/>
          </ac:spMkLst>
        </pc:spChg>
      </pc:sldChg>
      <pc:sldChg chg="addSp delSp modSp add">
        <pc:chgData name="Medina, Luis D" userId="be2e223e-ed03-4543-bd06-d65f713fb468" providerId="ADAL" clId="{9C789E43-74E1-4C22-8B56-F4F86624A273}" dt="2020-01-27T16:32:40.613" v="13" actId="1076"/>
        <pc:sldMkLst>
          <pc:docMk/>
          <pc:sldMk cId="587684046" sldId="522"/>
        </pc:sldMkLst>
        <pc:spChg chg="del">
          <ac:chgData name="Medina, Luis D" userId="be2e223e-ed03-4543-bd06-d65f713fb468" providerId="ADAL" clId="{9C789E43-74E1-4C22-8B56-F4F86624A273}" dt="2020-01-27T16:32:19.952" v="6" actId="478"/>
          <ac:spMkLst>
            <pc:docMk/>
            <pc:sldMk cId="587684046" sldId="522"/>
            <ac:spMk id="2" creationId="{D1A5F6CF-B26F-7A4D-ADEE-D3E6CCE7CF3F}"/>
          </ac:spMkLst>
        </pc:spChg>
        <pc:spChg chg="add del mod">
          <ac:chgData name="Medina, Luis D" userId="be2e223e-ed03-4543-bd06-d65f713fb468" providerId="ADAL" clId="{9C789E43-74E1-4C22-8B56-F4F86624A273}" dt="2020-01-27T16:32:17.235" v="5" actId="478"/>
          <ac:spMkLst>
            <pc:docMk/>
            <pc:sldMk cId="587684046" sldId="522"/>
            <ac:spMk id="3" creationId="{549F81D1-D200-4667-A343-4149B68D272D}"/>
          </ac:spMkLst>
        </pc:spChg>
        <pc:spChg chg="add del mod">
          <ac:chgData name="Medina, Luis D" userId="be2e223e-ed03-4543-bd06-d65f713fb468" providerId="ADAL" clId="{9C789E43-74E1-4C22-8B56-F4F86624A273}" dt="2020-01-27T16:32:26.969" v="9" actId="478"/>
          <ac:spMkLst>
            <pc:docMk/>
            <pc:sldMk cId="587684046" sldId="522"/>
            <ac:spMk id="7" creationId="{1EA66E72-16E7-4393-8C18-9A4ED9353D67}"/>
          </ac:spMkLst>
        </pc:spChg>
        <pc:spChg chg="del">
          <ac:chgData name="Medina, Luis D" userId="be2e223e-ed03-4543-bd06-d65f713fb468" providerId="ADAL" clId="{9C789E43-74E1-4C22-8B56-F4F86624A273}" dt="2020-01-27T16:32:14.309" v="4" actId="478"/>
          <ac:spMkLst>
            <pc:docMk/>
            <pc:sldMk cId="587684046" sldId="522"/>
            <ac:spMk id="11" creationId="{0E9EDFD5-4DB0-C04B-8A19-BD8614407A0A}"/>
          </ac:spMkLst>
        </pc:spChg>
        <pc:picChg chg="add mod">
          <ac:chgData name="Medina, Luis D" userId="be2e223e-ed03-4543-bd06-d65f713fb468" providerId="ADAL" clId="{9C789E43-74E1-4C22-8B56-F4F86624A273}" dt="2020-01-27T16:32:40.613" v="13" actId="1076"/>
          <ac:picMkLst>
            <pc:docMk/>
            <pc:sldMk cId="587684046" sldId="522"/>
            <ac:picMk id="1026" creationId="{B4BDA226-3238-4453-8E94-E5D376E4DC41}"/>
          </ac:picMkLst>
        </pc:picChg>
      </pc:sldChg>
      <pc:sldChg chg="addSp delSp modSp add ord">
        <pc:chgData name="Medina, Luis D" userId="be2e223e-ed03-4543-bd06-d65f713fb468" providerId="ADAL" clId="{9C789E43-74E1-4C22-8B56-F4F86624A273}" dt="2020-01-27T17:58:01.329" v="316"/>
        <pc:sldMkLst>
          <pc:docMk/>
          <pc:sldMk cId="4031053680" sldId="523"/>
        </pc:sldMkLst>
        <pc:picChg chg="add mod">
          <ac:chgData name="Medina, Luis D" userId="be2e223e-ed03-4543-bd06-d65f713fb468" providerId="ADAL" clId="{9C789E43-74E1-4C22-8B56-F4F86624A273}" dt="2020-01-27T16:36:34.923" v="37" actId="1076"/>
          <ac:picMkLst>
            <pc:docMk/>
            <pc:sldMk cId="4031053680" sldId="523"/>
            <ac:picMk id="7" creationId="{3271393A-9D37-4A42-AEFF-D56CBDFDB07F}"/>
          </ac:picMkLst>
        </pc:picChg>
        <pc:picChg chg="del">
          <ac:chgData name="Medina, Luis D" userId="be2e223e-ed03-4543-bd06-d65f713fb468" providerId="ADAL" clId="{9C789E43-74E1-4C22-8B56-F4F86624A273}" dt="2020-01-27T16:36:19.254" v="31" actId="478"/>
          <ac:picMkLst>
            <pc:docMk/>
            <pc:sldMk cId="4031053680" sldId="523"/>
            <ac:picMk id="1026" creationId="{B4BDA226-3238-4453-8E94-E5D376E4DC41}"/>
          </ac:picMkLst>
        </pc:picChg>
      </pc:sldChg>
      <pc:sldChg chg="addSp delSp modSp add mod setBg modNotesTx">
        <pc:chgData name="Medina, Luis D" userId="be2e223e-ed03-4543-bd06-d65f713fb468" providerId="ADAL" clId="{9C789E43-74E1-4C22-8B56-F4F86624A273}" dt="2020-01-27T17:38:35.559" v="295" actId="1076"/>
        <pc:sldMkLst>
          <pc:docMk/>
          <pc:sldMk cId="333170008" sldId="524"/>
        </pc:sldMkLst>
        <pc:spChg chg="del">
          <ac:chgData name="Medina, Luis D" userId="be2e223e-ed03-4543-bd06-d65f713fb468" providerId="ADAL" clId="{9C789E43-74E1-4C22-8B56-F4F86624A273}" dt="2020-01-27T16:56:34.122" v="130" actId="478"/>
          <ac:spMkLst>
            <pc:docMk/>
            <pc:sldMk cId="333170008" sldId="524"/>
            <ac:spMk id="2" creationId="{00000000-0000-0000-0000-000000000000}"/>
          </ac:spMkLst>
        </pc:spChg>
        <pc:spChg chg="mod">
          <ac:chgData name="Medina, Luis D" userId="be2e223e-ed03-4543-bd06-d65f713fb468" providerId="ADAL" clId="{9C789E43-74E1-4C22-8B56-F4F86624A273}" dt="2020-01-27T17:03:47.511" v="221" actId="20577"/>
          <ac:spMkLst>
            <pc:docMk/>
            <pc:sldMk cId="333170008" sldId="524"/>
            <ac:spMk id="3" creationId="{00000000-0000-0000-0000-000000000000}"/>
          </ac:spMkLst>
        </pc:spChg>
        <pc:spChg chg="del">
          <ac:chgData name="Medina, Luis D" userId="be2e223e-ed03-4543-bd06-d65f713fb468" providerId="ADAL" clId="{9C789E43-74E1-4C22-8B56-F4F86624A273}" dt="2020-01-27T16:56:37.232" v="131" actId="478"/>
          <ac:spMkLst>
            <pc:docMk/>
            <pc:sldMk cId="333170008" sldId="524"/>
            <ac:spMk id="4" creationId="{00000000-0000-0000-0000-000000000000}"/>
          </ac:spMkLst>
        </pc:spChg>
        <pc:spChg chg="add del">
          <ac:chgData name="Medina, Luis D" userId="be2e223e-ed03-4543-bd06-d65f713fb468" providerId="ADAL" clId="{9C789E43-74E1-4C22-8B56-F4F86624A273}" dt="2020-01-27T17:02:40.843" v="194" actId="26606"/>
          <ac:spMkLst>
            <pc:docMk/>
            <pc:sldMk cId="333170008" sldId="524"/>
            <ac:spMk id="20" creationId="{247AB924-1B87-43FC-B7C7-B112D5C51A0E}"/>
          </ac:spMkLst>
        </pc:spChg>
        <pc:spChg chg="add del">
          <ac:chgData name="Medina, Luis D" userId="be2e223e-ed03-4543-bd06-d65f713fb468" providerId="ADAL" clId="{9C789E43-74E1-4C22-8B56-F4F86624A273}" dt="2020-01-27T17:02:59.209" v="196" actId="26606"/>
          <ac:spMkLst>
            <pc:docMk/>
            <pc:sldMk cId="333170008" sldId="524"/>
            <ac:spMk id="26" creationId="{7383B190-6BFB-422F-B667-06B7B25F096A}"/>
          </ac:spMkLst>
        </pc:spChg>
        <pc:spChg chg="add del">
          <ac:chgData name="Medina, Luis D" userId="be2e223e-ed03-4543-bd06-d65f713fb468" providerId="ADAL" clId="{9C789E43-74E1-4C22-8B56-F4F86624A273}" dt="2020-01-27T17:03:08.036" v="198" actId="26606"/>
          <ac:spMkLst>
            <pc:docMk/>
            <pc:sldMk cId="333170008" sldId="524"/>
            <ac:spMk id="43" creationId="{4545836E-B050-4955-B80E-C5A35AC2F595}"/>
          </ac:spMkLst>
        </pc:spChg>
        <pc:spChg chg="add del">
          <ac:chgData name="Medina, Luis D" userId="be2e223e-ed03-4543-bd06-d65f713fb468" providerId="ADAL" clId="{9C789E43-74E1-4C22-8B56-F4F86624A273}" dt="2020-01-27T17:03:08.036" v="198" actId="26606"/>
          <ac:spMkLst>
            <pc:docMk/>
            <pc:sldMk cId="333170008" sldId="524"/>
            <ac:spMk id="44" creationId="{A628292D-0555-4158-9B1A-07414B27FB1A}"/>
          </ac:spMkLst>
        </pc:spChg>
        <pc:spChg chg="add del">
          <ac:chgData name="Medina, Luis D" userId="be2e223e-ed03-4543-bd06-d65f713fb468" providerId="ADAL" clId="{9C789E43-74E1-4C22-8B56-F4F86624A273}" dt="2020-01-27T17:03:08.036" v="198" actId="26606"/>
          <ac:spMkLst>
            <pc:docMk/>
            <pc:sldMk cId="333170008" sldId="524"/>
            <ac:spMk id="45" creationId="{5E6024A1-5F3D-4233-865A-57F6E860561A}"/>
          </ac:spMkLst>
        </pc:spChg>
        <pc:grpChg chg="del">
          <ac:chgData name="Medina, Luis D" userId="be2e223e-ed03-4543-bd06-d65f713fb468" providerId="ADAL" clId="{9C789E43-74E1-4C22-8B56-F4F86624A273}" dt="2020-01-27T16:58:40.108" v="187" actId="478"/>
          <ac:grpSpMkLst>
            <pc:docMk/>
            <pc:sldMk cId="333170008" sldId="524"/>
            <ac:grpSpMk id="6" creationId="{ABD07F1D-98A5-436C-9955-3624998307ED}"/>
          </ac:grpSpMkLst>
        </pc:grpChg>
        <pc:grpChg chg="add del">
          <ac:chgData name="Medina, Luis D" userId="be2e223e-ed03-4543-bd06-d65f713fb468" providerId="ADAL" clId="{9C789E43-74E1-4C22-8B56-F4F86624A273}" dt="2020-01-27T17:03:08.036" v="198" actId="26606"/>
          <ac:grpSpMkLst>
            <pc:docMk/>
            <pc:sldMk cId="333170008" sldId="524"/>
            <ac:grpSpMk id="46" creationId="{EA809394-9FF0-4FBE-9674-048089257016}"/>
          </ac:grpSpMkLst>
        </pc:grpChg>
        <pc:grpChg chg="add del">
          <ac:chgData name="Medina, Luis D" userId="be2e223e-ed03-4543-bd06-d65f713fb468" providerId="ADAL" clId="{9C789E43-74E1-4C22-8B56-F4F86624A273}" dt="2020-01-27T17:38:29.088" v="294"/>
          <ac:grpSpMkLst>
            <pc:docMk/>
            <pc:sldMk cId="333170008" sldId="524"/>
            <ac:grpSpMk id="50" creationId="{7D2387AC-5979-4E42-A85F-3341964C520F}"/>
          </ac:grpSpMkLst>
        </pc:grpChg>
        <pc:picChg chg="add mod ord">
          <ac:chgData name="Medina, Luis D" userId="be2e223e-ed03-4543-bd06-d65f713fb468" providerId="ADAL" clId="{9C789E43-74E1-4C22-8B56-F4F86624A273}" dt="2020-01-27T17:03:29.663" v="201" actId="1076"/>
          <ac:picMkLst>
            <pc:docMk/>
            <pc:sldMk cId="333170008" sldId="524"/>
            <ac:picMk id="11" creationId="{0B36DE33-62DD-4BE1-BEDC-9B6B4A09F2FA}"/>
          </ac:picMkLst>
        </pc:picChg>
        <pc:picChg chg="add mod ord">
          <ac:chgData name="Medina, Luis D" userId="be2e223e-ed03-4543-bd06-d65f713fb468" providerId="ADAL" clId="{9C789E43-74E1-4C22-8B56-F4F86624A273}" dt="2020-01-27T17:03:35.839" v="202" actId="1076"/>
          <ac:picMkLst>
            <pc:docMk/>
            <pc:sldMk cId="333170008" sldId="524"/>
            <ac:picMk id="12" creationId="{A5ADBA37-A51B-41B3-9C69-0C50EBF8CE58}"/>
          </ac:picMkLst>
        </pc:picChg>
        <pc:picChg chg="add mod ord">
          <ac:chgData name="Medina, Luis D" userId="be2e223e-ed03-4543-bd06-d65f713fb468" providerId="ADAL" clId="{9C789E43-74E1-4C22-8B56-F4F86624A273}" dt="2020-01-27T17:38:35.559" v="295" actId="1076"/>
          <ac:picMkLst>
            <pc:docMk/>
            <pc:sldMk cId="333170008" sldId="524"/>
            <ac:picMk id="13" creationId="{56CB170B-B8C2-4411-B1C9-9D32372F27C5}"/>
          </ac:picMkLst>
        </pc:picChg>
        <pc:picChg chg="del">
          <ac:chgData name="Medina, Luis D" userId="be2e223e-ed03-4543-bd06-d65f713fb468" providerId="ADAL" clId="{9C789E43-74E1-4C22-8B56-F4F86624A273}" dt="2020-01-27T16:56:30.695" v="129" actId="478"/>
          <ac:picMkLst>
            <pc:docMk/>
            <pc:sldMk cId="333170008" sldId="524"/>
            <ac:picMk id="2050" creationId="{00000000-0000-0000-0000-000000000000}"/>
          </ac:picMkLst>
        </pc:picChg>
        <pc:cxnChg chg="add del">
          <ac:chgData name="Medina, Luis D" userId="be2e223e-ed03-4543-bd06-d65f713fb468" providerId="ADAL" clId="{9C789E43-74E1-4C22-8B56-F4F86624A273}" dt="2020-01-27T17:02:40.843" v="194" actId="26606"/>
          <ac:cxnSpMkLst>
            <pc:docMk/>
            <pc:sldMk cId="333170008" sldId="524"/>
            <ac:cxnSpMk id="18" creationId="{99AE2756-0FC4-4155-83E7-58AAAB63E757}"/>
          </ac:cxnSpMkLst>
        </pc:cxnChg>
        <pc:cxnChg chg="add del">
          <ac:chgData name="Medina, Luis D" userId="be2e223e-ed03-4543-bd06-d65f713fb468" providerId="ADAL" clId="{9C789E43-74E1-4C22-8B56-F4F86624A273}" dt="2020-01-27T17:02:40.843" v="194" actId="26606"/>
          <ac:cxnSpMkLst>
            <pc:docMk/>
            <pc:sldMk cId="333170008" sldId="524"/>
            <ac:cxnSpMk id="22" creationId="{818DC98F-4057-4645-B948-F604F39A9CFE}"/>
          </ac:cxnSpMkLst>
        </pc:cxnChg>
        <pc:cxnChg chg="add del">
          <ac:chgData name="Medina, Luis D" userId="be2e223e-ed03-4543-bd06-d65f713fb468" providerId="ADAL" clId="{9C789E43-74E1-4C22-8B56-F4F86624A273}" dt="2020-01-27T17:02:40.843" v="194" actId="26606"/>
          <ac:cxnSpMkLst>
            <pc:docMk/>
            <pc:sldMk cId="333170008" sldId="524"/>
            <ac:cxnSpMk id="24" creationId="{DAD2B705-4A9B-408D-AA80-4F41045E09DE}"/>
          </ac:cxnSpMkLst>
        </pc:cxnChg>
        <pc:cxnChg chg="add del">
          <ac:chgData name="Medina, Luis D" userId="be2e223e-ed03-4543-bd06-d65f713fb468" providerId="ADAL" clId="{9C789E43-74E1-4C22-8B56-F4F86624A273}" dt="2020-01-27T17:02:59.209" v="196" actId="26606"/>
          <ac:cxnSpMkLst>
            <pc:docMk/>
            <pc:sldMk cId="333170008" sldId="524"/>
            <ac:cxnSpMk id="27" creationId="{ED28E597-4AF8-4D69-A9AB-A1EDC6156B04}"/>
          </ac:cxnSpMkLst>
        </pc:cxnChg>
      </pc:sldChg>
      <pc:sldChg chg="addSp delSp modSp add mod setBg modAnim">
        <pc:chgData name="Medina, Luis D" userId="be2e223e-ed03-4543-bd06-d65f713fb468" providerId="ADAL" clId="{9C789E43-74E1-4C22-8B56-F4F86624A273}" dt="2020-01-27T17:29:52.957" v="269"/>
        <pc:sldMkLst>
          <pc:docMk/>
          <pc:sldMk cId="3585372017" sldId="525"/>
        </pc:sldMkLst>
        <pc:spChg chg="add del">
          <ac:chgData name="Medina, Luis D" userId="be2e223e-ed03-4543-bd06-d65f713fb468" providerId="ADAL" clId="{9C789E43-74E1-4C22-8B56-F4F86624A273}" dt="2020-01-27T17:04:59.495" v="229" actId="26606"/>
          <ac:spMkLst>
            <pc:docMk/>
            <pc:sldMk cId="3585372017" sldId="525"/>
            <ac:spMk id="5" creationId="{A9F529C3-C941-49FD-8C67-82F134F64BDB}"/>
          </ac:spMkLst>
        </pc:spChg>
        <pc:spChg chg="add del">
          <ac:chgData name="Medina, Luis D" userId="be2e223e-ed03-4543-bd06-d65f713fb468" providerId="ADAL" clId="{9C789E43-74E1-4C22-8B56-F4F86624A273}" dt="2020-01-27T17:04:59.495" v="229" actId="26606"/>
          <ac:spMkLst>
            <pc:docMk/>
            <pc:sldMk cId="3585372017" sldId="525"/>
            <ac:spMk id="6" creationId="{20586029-32A0-47E5-9AEC-AE3ABA6B94D0}"/>
          </ac:spMkLst>
        </pc:spChg>
        <pc:spChg chg="add del">
          <ac:chgData name="Medina, Luis D" userId="be2e223e-ed03-4543-bd06-d65f713fb468" providerId="ADAL" clId="{9C789E43-74E1-4C22-8B56-F4F86624A273}" dt="2020-01-27T17:04:43.445" v="223" actId="26606"/>
          <ac:spMkLst>
            <pc:docMk/>
            <pc:sldMk cId="3585372017" sldId="525"/>
            <ac:spMk id="8" creationId="{A9F529C3-C941-49FD-8C67-82F134F64BDB}"/>
          </ac:spMkLst>
        </pc:spChg>
        <pc:spChg chg="add del">
          <ac:chgData name="Medina, Luis D" userId="be2e223e-ed03-4543-bd06-d65f713fb468" providerId="ADAL" clId="{9C789E43-74E1-4C22-8B56-F4F86624A273}" dt="2020-01-27T17:04:43.445" v="223" actId="26606"/>
          <ac:spMkLst>
            <pc:docMk/>
            <pc:sldMk cId="3585372017" sldId="525"/>
            <ac:spMk id="10" creationId="{20586029-32A0-47E5-9AEC-AE3ABA6B94D0}"/>
          </ac:spMkLst>
        </pc:spChg>
        <pc:spChg chg="add mod">
          <ac:chgData name="Medina, Luis D" userId="be2e223e-ed03-4543-bd06-d65f713fb468" providerId="ADAL" clId="{9C789E43-74E1-4C22-8B56-F4F86624A273}" dt="2020-01-27T17:17:54.017" v="241" actId="164"/>
          <ac:spMkLst>
            <pc:docMk/>
            <pc:sldMk cId="3585372017" sldId="525"/>
            <ac:spMk id="13" creationId="{6A2B8A38-425E-4795-88B8-16974F6DF938}"/>
          </ac:spMkLst>
        </pc:spChg>
        <pc:spChg chg="add mod">
          <ac:chgData name="Medina, Luis D" userId="be2e223e-ed03-4543-bd06-d65f713fb468" providerId="ADAL" clId="{9C789E43-74E1-4C22-8B56-F4F86624A273}" dt="2020-01-27T17:27:40.768" v="248" actId="164"/>
          <ac:spMkLst>
            <pc:docMk/>
            <pc:sldMk cId="3585372017" sldId="525"/>
            <ac:spMk id="15" creationId="{8FB06823-62EB-42D4-9796-EF9CAE589671}"/>
          </ac:spMkLst>
        </pc:spChg>
        <pc:grpChg chg="add mod">
          <ac:chgData name="Medina, Luis D" userId="be2e223e-ed03-4543-bd06-d65f713fb468" providerId="ADAL" clId="{9C789E43-74E1-4C22-8B56-F4F86624A273}" dt="2020-01-27T17:17:54.017" v="241" actId="164"/>
          <ac:grpSpMkLst>
            <pc:docMk/>
            <pc:sldMk cId="3585372017" sldId="525"/>
            <ac:grpSpMk id="4" creationId="{2726D791-D662-4595-B0E5-8D80E5E66EEA}"/>
          </ac:grpSpMkLst>
        </pc:grpChg>
        <pc:grpChg chg="add mod">
          <ac:chgData name="Medina, Luis D" userId="be2e223e-ed03-4543-bd06-d65f713fb468" providerId="ADAL" clId="{9C789E43-74E1-4C22-8B56-F4F86624A273}" dt="2020-01-27T17:27:40.768" v="248" actId="164"/>
          <ac:grpSpMkLst>
            <pc:docMk/>
            <pc:sldMk cId="3585372017" sldId="525"/>
            <ac:grpSpMk id="9" creationId="{1FEFC038-0819-4D51-A455-637501BB4A5B}"/>
          </ac:grpSpMkLst>
        </pc:grpChg>
        <pc:picChg chg="add mod ord">
          <ac:chgData name="Medina, Luis D" userId="be2e223e-ed03-4543-bd06-d65f713fb468" providerId="ADAL" clId="{9C789E43-74E1-4C22-8B56-F4F86624A273}" dt="2020-01-27T17:16:04.618" v="233" actId="1076"/>
          <ac:picMkLst>
            <pc:docMk/>
            <pc:sldMk cId="3585372017" sldId="525"/>
            <ac:picMk id="2" creationId="{A80E9940-5AE8-45AD-AAB0-D1262E603470}"/>
          </ac:picMkLst>
        </pc:picChg>
        <pc:picChg chg="add mod ord">
          <ac:chgData name="Medina, Luis D" userId="be2e223e-ed03-4543-bd06-d65f713fb468" providerId="ADAL" clId="{9C789E43-74E1-4C22-8B56-F4F86624A273}" dt="2020-01-27T17:16:00.384" v="231" actId="1076"/>
          <ac:picMkLst>
            <pc:docMk/>
            <pc:sldMk cId="3585372017" sldId="525"/>
            <ac:picMk id="3" creationId="{17846D1D-7150-419E-BF2E-AFBECA368692}"/>
          </ac:picMkLst>
        </pc:picChg>
        <pc:picChg chg="add mod">
          <ac:chgData name="Medina, Luis D" userId="be2e223e-ed03-4543-bd06-d65f713fb468" providerId="ADAL" clId="{9C789E43-74E1-4C22-8B56-F4F86624A273}" dt="2020-01-27T17:17:54.017" v="241" actId="164"/>
          <ac:picMkLst>
            <pc:docMk/>
            <pc:sldMk cId="3585372017" sldId="525"/>
            <ac:picMk id="11" creationId="{357323BB-F724-44BE-B449-5BC9D7B5C3A4}"/>
          </ac:picMkLst>
        </pc:picChg>
        <pc:picChg chg="add mod">
          <ac:chgData name="Medina, Luis D" userId="be2e223e-ed03-4543-bd06-d65f713fb468" providerId="ADAL" clId="{9C789E43-74E1-4C22-8B56-F4F86624A273}" dt="2020-01-27T17:27:40.768" v="248" actId="164"/>
          <ac:picMkLst>
            <pc:docMk/>
            <pc:sldMk cId="3585372017" sldId="525"/>
            <ac:picMk id="14" creationId="{1A116161-40E5-4065-A21C-1EED5BF1B2B3}"/>
          </ac:picMkLst>
        </pc:picChg>
        <pc:picChg chg="add mod">
          <ac:chgData name="Medina, Luis D" userId="be2e223e-ed03-4543-bd06-d65f713fb468" providerId="ADAL" clId="{9C789E43-74E1-4C22-8B56-F4F86624A273}" dt="2020-01-27T17:28:54.715" v="253" actId="1076"/>
          <ac:picMkLst>
            <pc:docMk/>
            <pc:sldMk cId="3585372017" sldId="525"/>
            <ac:picMk id="16" creationId="{7D834D87-492F-4CA0-9641-6272C83AE839}"/>
          </ac:picMkLst>
        </pc:picChg>
        <pc:cxnChg chg="add del">
          <ac:chgData name="Medina, Luis D" userId="be2e223e-ed03-4543-bd06-d65f713fb468" providerId="ADAL" clId="{9C789E43-74E1-4C22-8B56-F4F86624A273}" dt="2020-01-27T17:04:59.495" v="229" actId="26606"/>
          <ac:cxnSpMkLst>
            <pc:docMk/>
            <pc:sldMk cId="3585372017" sldId="525"/>
            <ac:cxnSpMk id="7" creationId="{8C730EAB-A532-4295-A302-FB4B90DB9F5E}"/>
          </ac:cxnSpMkLst>
        </pc:cxnChg>
        <pc:cxnChg chg="add del">
          <ac:chgData name="Medina, Luis D" userId="be2e223e-ed03-4543-bd06-d65f713fb468" providerId="ADAL" clId="{9C789E43-74E1-4C22-8B56-F4F86624A273}" dt="2020-01-27T17:04:43.445" v="223" actId="26606"/>
          <ac:cxnSpMkLst>
            <pc:docMk/>
            <pc:sldMk cId="3585372017" sldId="525"/>
            <ac:cxnSpMk id="12" creationId="{8C730EAB-A532-4295-A302-FB4B90DB9F5E}"/>
          </ac:cxnSpMkLst>
        </pc:cxnChg>
      </pc:sldChg>
      <pc:sldChg chg="addSp modSp add">
        <pc:chgData name="Medina, Luis D" userId="be2e223e-ed03-4543-bd06-d65f713fb468" providerId="ADAL" clId="{9C789E43-74E1-4C22-8B56-F4F86624A273}" dt="2020-01-27T17:35:46.454" v="287" actId="1076"/>
        <pc:sldMkLst>
          <pc:docMk/>
          <pc:sldMk cId="1897380033" sldId="526"/>
        </pc:sldMkLst>
        <pc:spChg chg="add mod">
          <ac:chgData name="Medina, Luis D" userId="be2e223e-ed03-4543-bd06-d65f713fb468" providerId="ADAL" clId="{9C789E43-74E1-4C22-8B56-F4F86624A273}" dt="2020-01-27T17:34:09.819" v="278" actId="164"/>
          <ac:spMkLst>
            <pc:docMk/>
            <pc:sldMk cId="1897380033" sldId="526"/>
            <ac:spMk id="3" creationId="{D090F435-AB55-40BE-8AA3-F4510C9CAAF5}"/>
          </ac:spMkLst>
        </pc:spChg>
        <pc:spChg chg="add mod">
          <ac:chgData name="Medina, Luis D" userId="be2e223e-ed03-4543-bd06-d65f713fb468" providerId="ADAL" clId="{9C789E43-74E1-4C22-8B56-F4F86624A273}" dt="2020-01-27T17:35:00.568" v="285" actId="164"/>
          <ac:spMkLst>
            <pc:docMk/>
            <pc:sldMk cId="1897380033" sldId="526"/>
            <ac:spMk id="6" creationId="{21BE0282-2871-4340-A05B-484E492F41D0}"/>
          </ac:spMkLst>
        </pc:spChg>
        <pc:grpChg chg="add mod">
          <ac:chgData name="Medina, Luis D" userId="be2e223e-ed03-4543-bd06-d65f713fb468" providerId="ADAL" clId="{9C789E43-74E1-4C22-8B56-F4F86624A273}" dt="2020-01-27T17:35:44.461" v="286" actId="1076"/>
          <ac:grpSpMkLst>
            <pc:docMk/>
            <pc:sldMk cId="1897380033" sldId="526"/>
            <ac:grpSpMk id="4" creationId="{E40E27FC-0285-42E8-8A7D-DFF9F266EFC1}"/>
          </ac:grpSpMkLst>
        </pc:grpChg>
        <pc:grpChg chg="add mod">
          <ac:chgData name="Medina, Luis D" userId="be2e223e-ed03-4543-bd06-d65f713fb468" providerId="ADAL" clId="{9C789E43-74E1-4C22-8B56-F4F86624A273}" dt="2020-01-27T17:35:46.454" v="287" actId="1076"/>
          <ac:grpSpMkLst>
            <pc:docMk/>
            <pc:sldMk cId="1897380033" sldId="526"/>
            <ac:grpSpMk id="7" creationId="{CD020F54-9200-46FA-B65F-43BE7A935FAA}"/>
          </ac:grpSpMkLst>
        </pc:grpChg>
        <pc:picChg chg="add mod">
          <ac:chgData name="Medina, Luis D" userId="be2e223e-ed03-4543-bd06-d65f713fb468" providerId="ADAL" clId="{9C789E43-74E1-4C22-8B56-F4F86624A273}" dt="2020-01-27T17:34:09.819" v="278" actId="164"/>
          <ac:picMkLst>
            <pc:docMk/>
            <pc:sldMk cId="1897380033" sldId="526"/>
            <ac:picMk id="2" creationId="{C151573B-33DF-44D7-A19F-57C1BA29960F}"/>
          </ac:picMkLst>
        </pc:picChg>
        <pc:picChg chg="add mod">
          <ac:chgData name="Medina, Luis D" userId="be2e223e-ed03-4543-bd06-d65f713fb468" providerId="ADAL" clId="{9C789E43-74E1-4C22-8B56-F4F86624A273}" dt="2020-01-27T17:35:00.568" v="285" actId="164"/>
          <ac:picMkLst>
            <pc:docMk/>
            <pc:sldMk cId="1897380033" sldId="526"/>
            <ac:picMk id="5" creationId="{88DD9415-1A6B-4F2F-8F34-D0063EF3676B}"/>
          </ac:picMkLst>
        </pc:picChg>
      </pc:sldChg>
      <pc:sldChg chg="addSp modSp add">
        <pc:chgData name="Medina, Luis D" userId="be2e223e-ed03-4543-bd06-d65f713fb468" providerId="ADAL" clId="{9C789E43-74E1-4C22-8B56-F4F86624A273}" dt="2020-01-27T17:42:12.889" v="305" actId="14100"/>
        <pc:sldMkLst>
          <pc:docMk/>
          <pc:sldMk cId="2573161223" sldId="527"/>
        </pc:sldMkLst>
        <pc:spChg chg="add mod">
          <ac:chgData name="Medina, Luis D" userId="be2e223e-ed03-4543-bd06-d65f713fb468" providerId="ADAL" clId="{9C789E43-74E1-4C22-8B56-F4F86624A273}" dt="2020-01-27T17:42:06.368" v="303" actId="164"/>
          <ac:spMkLst>
            <pc:docMk/>
            <pc:sldMk cId="2573161223" sldId="527"/>
            <ac:spMk id="3" creationId="{691DADF6-0407-4A6C-9298-B6D409B60562}"/>
          </ac:spMkLst>
        </pc:spChg>
        <pc:grpChg chg="add mod">
          <ac:chgData name="Medina, Luis D" userId="be2e223e-ed03-4543-bd06-d65f713fb468" providerId="ADAL" clId="{9C789E43-74E1-4C22-8B56-F4F86624A273}" dt="2020-01-27T17:42:12.889" v="305" actId="14100"/>
          <ac:grpSpMkLst>
            <pc:docMk/>
            <pc:sldMk cId="2573161223" sldId="527"/>
            <ac:grpSpMk id="4" creationId="{DB9F9080-D3EF-4675-8D2D-12383108AC7A}"/>
          </ac:grpSpMkLst>
        </pc:grpChg>
        <pc:picChg chg="add mod">
          <ac:chgData name="Medina, Luis D" userId="be2e223e-ed03-4543-bd06-d65f713fb468" providerId="ADAL" clId="{9C789E43-74E1-4C22-8B56-F4F86624A273}" dt="2020-01-27T17:42:06.368" v="303" actId="164"/>
          <ac:picMkLst>
            <pc:docMk/>
            <pc:sldMk cId="2573161223" sldId="527"/>
            <ac:picMk id="2" creationId="{0E37E9A2-5149-4C6E-9528-A246CD8E3CE4}"/>
          </ac:picMkLst>
        </pc:picChg>
      </pc:sldChg>
      <pc:sldChg chg="addSp modSp add">
        <pc:chgData name="Medina, Luis D" userId="be2e223e-ed03-4543-bd06-d65f713fb468" providerId="ADAL" clId="{9C789E43-74E1-4C22-8B56-F4F86624A273}" dt="2020-01-27T17:55:13.521" v="314" actId="1076"/>
        <pc:sldMkLst>
          <pc:docMk/>
          <pc:sldMk cId="2086351882" sldId="528"/>
        </pc:sldMkLst>
        <pc:spChg chg="add">
          <ac:chgData name="Medina, Luis D" userId="be2e223e-ed03-4543-bd06-d65f713fb468" providerId="ADAL" clId="{9C789E43-74E1-4C22-8B56-F4F86624A273}" dt="2020-01-27T17:54:55.487" v="311"/>
          <ac:spMkLst>
            <pc:docMk/>
            <pc:sldMk cId="2086351882" sldId="528"/>
            <ac:spMk id="3" creationId="{3BF1DE12-62F9-452E-B575-F195D5DA1AB7}"/>
          </ac:spMkLst>
        </pc:spChg>
        <pc:spChg chg="add">
          <ac:chgData name="Medina, Luis D" userId="be2e223e-ed03-4543-bd06-d65f713fb468" providerId="ADAL" clId="{9C789E43-74E1-4C22-8B56-F4F86624A273}" dt="2020-01-27T17:54:55.487" v="311"/>
          <ac:spMkLst>
            <pc:docMk/>
            <pc:sldMk cId="2086351882" sldId="528"/>
            <ac:spMk id="4" creationId="{A3158C5F-A4B0-412C-943A-BDFFB7ADDBF0}"/>
          </ac:spMkLst>
        </pc:spChg>
        <pc:picChg chg="add mod">
          <ac:chgData name="Medina, Luis D" userId="be2e223e-ed03-4543-bd06-d65f713fb468" providerId="ADAL" clId="{9C789E43-74E1-4C22-8B56-F4F86624A273}" dt="2020-01-27T17:55:13.521" v="314" actId="1076"/>
          <ac:picMkLst>
            <pc:docMk/>
            <pc:sldMk cId="2086351882" sldId="528"/>
            <ac:picMk id="2" creationId="{77818AEB-CC35-43E6-B4F8-A44D7A95910E}"/>
          </ac:picMkLst>
        </pc:picChg>
        <pc:picChg chg="add">
          <ac:chgData name="Medina, Luis D" userId="be2e223e-ed03-4543-bd06-d65f713fb468" providerId="ADAL" clId="{9C789E43-74E1-4C22-8B56-F4F86624A273}" dt="2020-01-27T17:54:55.487" v="311"/>
          <ac:picMkLst>
            <pc:docMk/>
            <pc:sldMk cId="2086351882" sldId="528"/>
            <ac:picMk id="5" creationId="{F2FC4757-E2D1-40D7-AD27-21D7288B2046}"/>
          </ac:picMkLst>
        </pc:picChg>
        <pc:picChg chg="add">
          <ac:chgData name="Medina, Luis D" userId="be2e223e-ed03-4543-bd06-d65f713fb468" providerId="ADAL" clId="{9C789E43-74E1-4C22-8B56-F4F86624A273}" dt="2020-01-27T17:55:06.378" v="312"/>
          <ac:picMkLst>
            <pc:docMk/>
            <pc:sldMk cId="2086351882" sldId="528"/>
            <ac:picMk id="6" creationId="{8615ED77-0805-4006-8FC1-5D20A7C09BEA}"/>
          </ac:picMkLst>
        </pc:picChg>
      </pc:sldChg>
      <pc:sldChg chg="modSp add">
        <pc:chgData name="Medina, Luis D" userId="be2e223e-ed03-4543-bd06-d65f713fb468" providerId="ADAL" clId="{9C789E43-74E1-4C22-8B56-F4F86624A273}" dt="2020-01-27T18:51:53.522" v="1470" actId="255"/>
        <pc:sldMkLst>
          <pc:docMk/>
          <pc:sldMk cId="1949510353" sldId="529"/>
        </pc:sldMkLst>
        <pc:spChg chg="mod">
          <ac:chgData name="Medina, Luis D" userId="be2e223e-ed03-4543-bd06-d65f713fb468" providerId="ADAL" clId="{9C789E43-74E1-4C22-8B56-F4F86624A273}" dt="2020-01-27T18:12:18.759" v="334" actId="20577"/>
          <ac:spMkLst>
            <pc:docMk/>
            <pc:sldMk cId="1949510353" sldId="529"/>
            <ac:spMk id="2" creationId="{D1A5F6CF-B26F-7A4D-ADEE-D3E6CCE7CF3F}"/>
          </ac:spMkLst>
        </pc:spChg>
        <pc:spChg chg="mod">
          <ac:chgData name="Medina, Luis D" userId="be2e223e-ed03-4543-bd06-d65f713fb468" providerId="ADAL" clId="{9C789E43-74E1-4C22-8B56-F4F86624A273}" dt="2020-01-27T18:51:53.522" v="1470" actId="255"/>
          <ac:spMkLst>
            <pc:docMk/>
            <pc:sldMk cId="1949510353" sldId="529"/>
            <ac:spMk id="11" creationId="{0E9EDFD5-4DB0-C04B-8A19-BD8614407A0A}"/>
          </ac:spMkLst>
        </pc:spChg>
      </pc:sldChg>
      <pc:sldChg chg="addSp delSp modSp add modAnim">
        <pc:chgData name="Medina, Luis D" userId="be2e223e-ed03-4543-bd06-d65f713fb468" providerId="ADAL" clId="{9C789E43-74E1-4C22-8B56-F4F86624A273}" dt="2020-01-27T18:52:25.098" v="1475" actId="20577"/>
        <pc:sldMkLst>
          <pc:docMk/>
          <pc:sldMk cId="3459431379" sldId="530"/>
        </pc:sldMkLst>
        <pc:spChg chg="mod">
          <ac:chgData name="Medina, Luis D" userId="be2e223e-ed03-4543-bd06-d65f713fb468" providerId="ADAL" clId="{9C789E43-74E1-4C22-8B56-F4F86624A273}" dt="2020-01-27T18:52:25.098" v="1475" actId="20577"/>
          <ac:spMkLst>
            <pc:docMk/>
            <pc:sldMk cId="3459431379" sldId="530"/>
            <ac:spMk id="2" creationId="{D1A5F6CF-B26F-7A4D-ADEE-D3E6CCE7CF3F}"/>
          </ac:spMkLst>
        </pc:spChg>
        <pc:spChg chg="add del mod">
          <ac:chgData name="Medina, Luis D" userId="be2e223e-ed03-4543-bd06-d65f713fb468" providerId="ADAL" clId="{9C789E43-74E1-4C22-8B56-F4F86624A273}" dt="2020-01-27T18:27:51.427" v="643" actId="478"/>
          <ac:spMkLst>
            <pc:docMk/>
            <pc:sldMk cId="3459431379" sldId="530"/>
            <ac:spMk id="3" creationId="{AFBA5B25-AFF8-49DA-87E4-85FA8E85E8CA}"/>
          </ac:spMkLst>
        </pc:spChg>
        <pc:spChg chg="add mod">
          <ac:chgData name="Medina, Luis D" userId="be2e223e-ed03-4543-bd06-d65f713fb468" providerId="ADAL" clId="{9C789E43-74E1-4C22-8B56-F4F86624A273}" dt="2020-01-27T18:28:24.061" v="667" actId="1582"/>
          <ac:spMkLst>
            <pc:docMk/>
            <pc:sldMk cId="3459431379" sldId="530"/>
            <ac:spMk id="8" creationId="{BEE19FE5-639E-4DD5-89BB-B8C75791972F}"/>
          </ac:spMkLst>
        </pc:spChg>
        <pc:spChg chg="del">
          <ac:chgData name="Medina, Luis D" userId="be2e223e-ed03-4543-bd06-d65f713fb468" providerId="ADAL" clId="{9C789E43-74E1-4C22-8B56-F4F86624A273}" dt="2020-01-27T18:27:48.258" v="642" actId="478"/>
          <ac:spMkLst>
            <pc:docMk/>
            <pc:sldMk cId="3459431379" sldId="530"/>
            <ac:spMk id="11" creationId="{0E9EDFD5-4DB0-C04B-8A19-BD8614407A0A}"/>
          </ac:spMkLst>
        </pc:spChg>
        <pc:spChg chg="add mod">
          <ac:chgData name="Medina, Luis D" userId="be2e223e-ed03-4543-bd06-d65f713fb468" providerId="ADAL" clId="{9C789E43-74E1-4C22-8B56-F4F86624A273}" dt="2020-01-27T18:28:36.044" v="668" actId="571"/>
          <ac:spMkLst>
            <pc:docMk/>
            <pc:sldMk cId="3459431379" sldId="530"/>
            <ac:spMk id="13" creationId="{71AF876C-B7E5-4C10-99DC-E4A85071D8E2}"/>
          </ac:spMkLst>
        </pc:spChg>
        <pc:spChg chg="add mod">
          <ac:chgData name="Medina, Luis D" userId="be2e223e-ed03-4543-bd06-d65f713fb468" providerId="ADAL" clId="{9C789E43-74E1-4C22-8B56-F4F86624A273}" dt="2020-01-27T18:28:49.180" v="669" actId="571"/>
          <ac:spMkLst>
            <pc:docMk/>
            <pc:sldMk cId="3459431379" sldId="530"/>
            <ac:spMk id="14" creationId="{955F25B0-9199-471D-95A3-3B02FB067F22}"/>
          </ac:spMkLst>
        </pc:spChg>
        <pc:spChg chg="add mod">
          <ac:chgData name="Medina, Luis D" userId="be2e223e-ed03-4543-bd06-d65f713fb468" providerId="ADAL" clId="{9C789E43-74E1-4C22-8B56-F4F86624A273}" dt="2020-01-27T18:28:49.180" v="669" actId="571"/>
          <ac:spMkLst>
            <pc:docMk/>
            <pc:sldMk cId="3459431379" sldId="530"/>
            <ac:spMk id="15" creationId="{3ECDB3DC-209D-4DE5-8F0E-7C79ABDD3579}"/>
          </ac:spMkLst>
        </pc:spChg>
        <pc:picChg chg="add">
          <ac:chgData name="Medina, Luis D" userId="be2e223e-ed03-4543-bd06-d65f713fb468" providerId="ADAL" clId="{9C789E43-74E1-4C22-8B56-F4F86624A273}" dt="2020-01-27T18:27:51.791" v="644"/>
          <ac:picMkLst>
            <pc:docMk/>
            <pc:sldMk cId="3459431379" sldId="530"/>
            <ac:picMk id="7" creationId="{771E1F1C-CC4E-420E-8CD0-D99DD0A8D08B}"/>
          </ac:picMkLst>
        </pc:picChg>
      </pc:sldChg>
      <pc:sldChg chg="delSp add del delAnim">
        <pc:chgData name="Medina, Luis D" userId="be2e223e-ed03-4543-bd06-d65f713fb468" providerId="ADAL" clId="{9C789E43-74E1-4C22-8B56-F4F86624A273}" dt="2020-01-27T18:34:27.869" v="679" actId="47"/>
        <pc:sldMkLst>
          <pc:docMk/>
          <pc:sldMk cId="835958530" sldId="531"/>
        </pc:sldMkLst>
        <pc:spChg chg="del">
          <ac:chgData name="Medina, Luis D" userId="be2e223e-ed03-4543-bd06-d65f713fb468" providerId="ADAL" clId="{9C789E43-74E1-4C22-8B56-F4F86624A273}" dt="2020-01-27T18:34:17.132" v="677" actId="478"/>
          <ac:spMkLst>
            <pc:docMk/>
            <pc:sldMk cId="835958530" sldId="531"/>
            <ac:spMk id="15" creationId="{3ECDB3DC-209D-4DE5-8F0E-7C79ABDD3579}"/>
          </ac:spMkLst>
        </pc:spChg>
        <pc:picChg chg="del">
          <ac:chgData name="Medina, Luis D" userId="be2e223e-ed03-4543-bd06-d65f713fb468" providerId="ADAL" clId="{9C789E43-74E1-4C22-8B56-F4F86624A273}" dt="2020-01-27T18:34:13.415" v="676" actId="478"/>
          <ac:picMkLst>
            <pc:docMk/>
            <pc:sldMk cId="835958530" sldId="531"/>
            <ac:picMk id="7" creationId="{771E1F1C-CC4E-420E-8CD0-D99DD0A8D08B}"/>
          </ac:picMkLst>
        </pc:picChg>
      </pc:sldChg>
      <pc:sldChg chg="modSp add">
        <pc:chgData name="Medina, Luis D" userId="be2e223e-ed03-4543-bd06-d65f713fb468" providerId="ADAL" clId="{9C789E43-74E1-4C22-8B56-F4F86624A273}" dt="2020-01-27T18:52:33.782" v="1482" actId="20577"/>
        <pc:sldMkLst>
          <pc:docMk/>
          <pc:sldMk cId="2399814870" sldId="532"/>
        </pc:sldMkLst>
        <pc:spChg chg="mod">
          <ac:chgData name="Medina, Luis D" userId="be2e223e-ed03-4543-bd06-d65f713fb468" providerId="ADAL" clId="{9C789E43-74E1-4C22-8B56-F4F86624A273}" dt="2020-01-27T18:52:33.782" v="1482" actId="20577"/>
          <ac:spMkLst>
            <pc:docMk/>
            <pc:sldMk cId="2399814870" sldId="532"/>
            <ac:spMk id="2" creationId="{D1A5F6CF-B26F-7A4D-ADEE-D3E6CCE7CF3F}"/>
          </ac:spMkLst>
        </pc:spChg>
        <pc:spChg chg="mod">
          <ac:chgData name="Medina, Luis D" userId="be2e223e-ed03-4543-bd06-d65f713fb468" providerId="ADAL" clId="{9C789E43-74E1-4C22-8B56-F4F86624A273}" dt="2020-01-27T18:42:06.918" v="1115" actId="1076"/>
          <ac:spMkLst>
            <pc:docMk/>
            <pc:sldMk cId="2399814870" sldId="532"/>
            <ac:spMk id="11" creationId="{0E9EDFD5-4DB0-C04B-8A19-BD8614407A0A}"/>
          </ac:spMkLst>
        </pc:spChg>
      </pc:sldChg>
      <pc:sldChg chg="addSp delSp modSp add modAnim modNotesTx">
        <pc:chgData name="Medina, Luis D" userId="be2e223e-ed03-4543-bd06-d65f713fb468" providerId="ADAL" clId="{9C789E43-74E1-4C22-8B56-F4F86624A273}" dt="2020-01-27T18:57:48.420" v="1486" actId="167"/>
        <pc:sldMkLst>
          <pc:docMk/>
          <pc:sldMk cId="2702321114" sldId="533"/>
        </pc:sldMkLst>
        <pc:picChg chg="del">
          <ac:chgData name="Medina, Luis D" userId="be2e223e-ed03-4543-bd06-d65f713fb468" providerId="ADAL" clId="{9C789E43-74E1-4C22-8B56-F4F86624A273}" dt="2020-01-27T18:43:53.869" v="1117" actId="478"/>
          <ac:picMkLst>
            <pc:docMk/>
            <pc:sldMk cId="2702321114" sldId="533"/>
            <ac:picMk id="1026" creationId="{B4BDA226-3238-4453-8E94-E5D376E4DC41}"/>
          </ac:picMkLst>
        </pc:picChg>
        <pc:picChg chg="add mod">
          <ac:chgData name="Medina, Luis D" userId="be2e223e-ed03-4543-bd06-d65f713fb468" providerId="ADAL" clId="{9C789E43-74E1-4C22-8B56-F4F86624A273}" dt="2020-01-27T18:57:48.420" v="1486" actId="167"/>
          <ac:picMkLst>
            <pc:docMk/>
            <pc:sldMk cId="2702321114" sldId="533"/>
            <ac:picMk id="2050" creationId="{41CE95E5-065B-4D52-8A8C-87893FEF4ED8}"/>
          </ac:picMkLst>
        </pc:picChg>
        <pc:picChg chg="add mod">
          <ac:chgData name="Medina, Luis D" userId="be2e223e-ed03-4543-bd06-d65f713fb468" providerId="ADAL" clId="{9C789E43-74E1-4C22-8B56-F4F86624A273}" dt="2020-01-27T18:57:34.439" v="1483" actId="14100"/>
          <ac:picMkLst>
            <pc:docMk/>
            <pc:sldMk cId="2702321114" sldId="533"/>
            <ac:picMk id="2052" creationId="{7B481B7D-AC67-47CE-A6AE-80343AC54DDB}"/>
          </ac:picMkLst>
        </pc:picChg>
      </pc:sldChg>
      <pc:sldChg chg="addSp delSp modSp add modAnim">
        <pc:chgData name="Medina, Luis D" userId="be2e223e-ed03-4543-bd06-d65f713fb468" providerId="ADAL" clId="{9C789E43-74E1-4C22-8B56-F4F86624A273}" dt="2020-01-27T19:12:41.002" v="2092"/>
        <pc:sldMkLst>
          <pc:docMk/>
          <pc:sldMk cId="2606338148" sldId="534"/>
        </pc:sldMkLst>
        <pc:spChg chg="add mod">
          <ac:chgData name="Medina, Luis D" userId="be2e223e-ed03-4543-bd06-d65f713fb468" providerId="ADAL" clId="{9C789E43-74E1-4C22-8B56-F4F86624A273}" dt="2020-01-27T19:11:50.624" v="2083" actId="14100"/>
          <ac:spMkLst>
            <pc:docMk/>
            <pc:sldMk cId="2606338148" sldId="534"/>
            <ac:spMk id="2" creationId="{7D14BD2E-7D42-4543-B471-DFDEA0993B2C}"/>
          </ac:spMkLst>
        </pc:spChg>
        <pc:spChg chg="add mod">
          <ac:chgData name="Medina, Luis D" userId="be2e223e-ed03-4543-bd06-d65f713fb468" providerId="ADAL" clId="{9C789E43-74E1-4C22-8B56-F4F86624A273}" dt="2020-01-27T19:08:17.608" v="2036" actId="1076"/>
          <ac:spMkLst>
            <pc:docMk/>
            <pc:sldMk cId="2606338148" sldId="534"/>
            <ac:spMk id="3" creationId="{794675B2-9ADF-401D-AA2B-69672A5D89C4}"/>
          </ac:spMkLst>
        </pc:spChg>
        <pc:spChg chg="add mod">
          <ac:chgData name="Medina, Luis D" userId="be2e223e-ed03-4543-bd06-d65f713fb468" providerId="ADAL" clId="{9C789E43-74E1-4C22-8B56-F4F86624A273}" dt="2020-01-27T19:10:54.001" v="2071" actId="3062"/>
          <ac:spMkLst>
            <pc:docMk/>
            <pc:sldMk cId="2606338148" sldId="534"/>
            <ac:spMk id="7" creationId="{E8009DBE-BDBA-43F0-84B8-38B581487CB9}"/>
          </ac:spMkLst>
        </pc:spChg>
        <pc:spChg chg="add mod">
          <ac:chgData name="Medina, Luis D" userId="be2e223e-ed03-4543-bd06-d65f713fb468" providerId="ADAL" clId="{9C789E43-74E1-4C22-8B56-F4F86624A273}" dt="2020-01-27T19:11:18.425" v="2077" actId="1076"/>
          <ac:spMkLst>
            <pc:docMk/>
            <pc:sldMk cId="2606338148" sldId="534"/>
            <ac:spMk id="10" creationId="{B7E01016-74C7-4A4F-B284-77C0DC42F1AE}"/>
          </ac:spMkLst>
        </pc:spChg>
        <pc:spChg chg="add mod">
          <ac:chgData name="Medina, Luis D" userId="be2e223e-ed03-4543-bd06-d65f713fb468" providerId="ADAL" clId="{9C789E43-74E1-4C22-8B56-F4F86624A273}" dt="2020-01-27T19:11:37.963" v="2082" actId="1076"/>
          <ac:spMkLst>
            <pc:docMk/>
            <pc:sldMk cId="2606338148" sldId="534"/>
            <ac:spMk id="11" creationId="{7BADCF76-714D-489D-9DDC-7F56060473FF}"/>
          </ac:spMkLst>
        </pc:spChg>
        <pc:picChg chg="del">
          <ac:chgData name="Medina, Luis D" userId="be2e223e-ed03-4543-bd06-d65f713fb468" providerId="ADAL" clId="{9C789E43-74E1-4C22-8B56-F4F86624A273}" dt="2020-01-27T19:01:05.713" v="1488" actId="478"/>
          <ac:picMkLst>
            <pc:docMk/>
            <pc:sldMk cId="2606338148" sldId="534"/>
            <ac:picMk id="2050" creationId="{41CE95E5-065B-4D52-8A8C-87893FEF4ED8}"/>
          </ac:picMkLst>
        </pc:picChg>
        <pc:picChg chg="del">
          <ac:chgData name="Medina, Luis D" userId="be2e223e-ed03-4543-bd06-d65f713fb468" providerId="ADAL" clId="{9C789E43-74E1-4C22-8B56-F4F86624A273}" dt="2020-01-27T19:01:07.643" v="1489" actId="478"/>
          <ac:picMkLst>
            <pc:docMk/>
            <pc:sldMk cId="2606338148" sldId="534"/>
            <ac:picMk id="2052" creationId="{7B481B7D-AC67-47CE-A6AE-80343AC54DDB}"/>
          </ac:picMkLst>
        </pc:picChg>
        <pc:picChg chg="add mod">
          <ac:chgData name="Medina, Luis D" userId="be2e223e-ed03-4543-bd06-d65f713fb468" providerId="ADAL" clId="{9C789E43-74E1-4C22-8B56-F4F86624A273}" dt="2020-01-27T19:11:06.703" v="2074" actId="1076"/>
          <ac:picMkLst>
            <pc:docMk/>
            <pc:sldMk cId="2606338148" sldId="534"/>
            <ac:picMk id="7170" creationId="{D75F2B24-7961-46E9-9244-710C1ECE74BF}"/>
          </ac:picMkLst>
        </pc:picChg>
      </pc:sldChg>
      <pc:sldChg chg="addSp delSp modSp add">
        <pc:chgData name="Medina, Luis D" userId="be2e223e-ed03-4543-bd06-d65f713fb468" providerId="ADAL" clId="{9C789E43-74E1-4C22-8B56-F4F86624A273}" dt="2020-01-27T19:38:55.827" v="2668" actId="1038"/>
        <pc:sldMkLst>
          <pc:docMk/>
          <pc:sldMk cId="2498418154" sldId="535"/>
        </pc:sldMkLst>
        <pc:spChg chg="add mod">
          <ac:chgData name="Medina, Luis D" userId="be2e223e-ed03-4543-bd06-d65f713fb468" providerId="ADAL" clId="{9C789E43-74E1-4C22-8B56-F4F86624A273}" dt="2020-01-27T19:29:35.964" v="2432" actId="1076"/>
          <ac:spMkLst>
            <pc:docMk/>
            <pc:sldMk cId="2498418154" sldId="535"/>
            <ac:spMk id="8" creationId="{A29B5C11-907D-49CA-AAF7-224A8D925B02}"/>
          </ac:spMkLst>
        </pc:spChg>
        <pc:spChg chg="add mod">
          <ac:chgData name="Medina, Luis D" userId="be2e223e-ed03-4543-bd06-d65f713fb468" providerId="ADAL" clId="{9C789E43-74E1-4C22-8B56-F4F86624A273}" dt="2020-01-27T19:38:22.932" v="2656" actId="1076"/>
          <ac:spMkLst>
            <pc:docMk/>
            <pc:sldMk cId="2498418154" sldId="535"/>
            <ac:spMk id="10" creationId="{DD14D59E-BF29-49C1-99A3-9CFD92C1E238}"/>
          </ac:spMkLst>
        </pc:spChg>
        <pc:picChg chg="del">
          <ac:chgData name="Medina, Luis D" userId="be2e223e-ed03-4543-bd06-d65f713fb468" providerId="ADAL" clId="{9C789E43-74E1-4C22-8B56-F4F86624A273}" dt="2020-01-27T19:28:15.298" v="2354" actId="478"/>
          <ac:picMkLst>
            <pc:docMk/>
            <pc:sldMk cId="2498418154" sldId="535"/>
            <ac:picMk id="2" creationId="{77818AEB-CC35-43E6-B4F8-A44D7A95910E}"/>
          </ac:picMkLst>
        </pc:picChg>
        <pc:picChg chg="add mod">
          <ac:chgData name="Medina, Luis D" userId="be2e223e-ed03-4543-bd06-d65f713fb468" providerId="ADAL" clId="{9C789E43-74E1-4C22-8B56-F4F86624A273}" dt="2020-01-27T19:38:55.827" v="2668" actId="1038"/>
          <ac:picMkLst>
            <pc:docMk/>
            <pc:sldMk cId="2498418154" sldId="535"/>
            <ac:picMk id="7" creationId="{5E657914-C8FB-42D8-B7AF-A0D825568502}"/>
          </ac:picMkLst>
        </pc:picChg>
        <pc:picChg chg="add mod">
          <ac:chgData name="Medina, Luis D" userId="be2e223e-ed03-4543-bd06-d65f713fb468" providerId="ADAL" clId="{9C789E43-74E1-4C22-8B56-F4F86624A273}" dt="2020-01-27T19:38:55.827" v="2668" actId="1038"/>
          <ac:picMkLst>
            <pc:docMk/>
            <pc:sldMk cId="2498418154" sldId="535"/>
            <ac:picMk id="9" creationId="{BE2DF065-7C9B-4AC5-A847-BEE0806F5857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/>
              <a:t>Relative</a:t>
            </a:r>
            <a:r>
              <a:rPr lang="en-US" sz="2400" b="1" baseline="0" dirty="0"/>
              <a:t> Ethno-racial Prevalence Rates</a:t>
            </a:r>
            <a:endParaRPr lang="en-US" sz="24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Latinos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65-74</c:v>
                </c:pt>
                <c:pt idx="1">
                  <c:v>75-84</c:v>
                </c:pt>
                <c:pt idx="2">
                  <c:v>85+</c:v>
                </c:pt>
              </c:strCache>
            </c:strRef>
          </c:cat>
          <c:val>
            <c:numRef>
              <c:f>Sheet1!$B$2:$B$4</c:f>
              <c:numCache>
                <c:formatCode>0.0%</c:formatCode>
                <c:ptCount val="3"/>
                <c:pt idx="0">
                  <c:v>7.4999999999999997E-2</c:v>
                </c:pt>
                <c:pt idx="1">
                  <c:v>0.27900000000000003</c:v>
                </c:pt>
                <c:pt idx="2">
                  <c:v>0.629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86E-445D-A9D5-47960239D43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AfAmer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65-74</c:v>
                </c:pt>
                <c:pt idx="1">
                  <c:v>75-84</c:v>
                </c:pt>
                <c:pt idx="2">
                  <c:v>85+</c:v>
                </c:pt>
              </c:strCache>
            </c:strRef>
          </c:cat>
          <c:val>
            <c:numRef>
              <c:f>Sheet1!$C$2:$C$4</c:f>
              <c:numCache>
                <c:formatCode>0.0%</c:formatCode>
                <c:ptCount val="3"/>
                <c:pt idx="0">
                  <c:v>9.0999999999999998E-2</c:v>
                </c:pt>
                <c:pt idx="1">
                  <c:v>0.19900000000000001</c:v>
                </c:pt>
                <c:pt idx="2">
                  <c:v>0.58599999999999997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86E-445D-A9D5-47960239D43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White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65-74</c:v>
                </c:pt>
                <c:pt idx="1">
                  <c:v>75-84</c:v>
                </c:pt>
                <c:pt idx="2">
                  <c:v>85+</c:v>
                </c:pt>
              </c:strCache>
            </c:strRef>
          </c:cat>
          <c:val>
            <c:numRef>
              <c:f>Sheet1!$D$2:$D$4</c:f>
              <c:numCache>
                <c:formatCode>0.0%</c:formatCode>
                <c:ptCount val="3"/>
                <c:pt idx="0">
                  <c:v>2.9000000000000001E-2</c:v>
                </c:pt>
                <c:pt idx="1">
                  <c:v>0.109</c:v>
                </c:pt>
                <c:pt idx="2">
                  <c:v>0.30199999999999999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86E-445D-A9D5-47960239D43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480092704"/>
        <c:axId val="480091392"/>
      </c:lineChart>
      <c:catAx>
        <c:axId val="48009270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 dirty="0"/>
                  <a:t>Age Groups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0091392"/>
        <c:crosses val="autoZero"/>
        <c:auto val="1"/>
        <c:lblAlgn val="ctr"/>
        <c:lblOffset val="100"/>
        <c:noMultiLvlLbl val="0"/>
      </c:catAx>
      <c:valAx>
        <c:axId val="480091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 dirty="0"/>
                  <a:t>Prevalence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00927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FE3FF1-602F-F149-B6CF-B882860E8D91}" type="datetimeFigureOut">
              <a:rPr lang="en-US" smtClean="0"/>
              <a:t>1/24/2020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EF276D-6323-0441-8F50-CA49E6296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815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insured share of the population was 90.6 percent in 2018 and 90.8 percent in 2017, as the number of uninsured increased by 1 million to 30.7 million in 2018.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F276D-6323-0441-8F50-CA49E629616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611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People are living longer and we’re not equipped to handle the needs of older adults, which are different from those of younger individuals.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F276D-6323-0441-8F50-CA49E629616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892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People are living longer and we’re not equipped to handle the needs of older adults, which are different from those of younger individuals.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F276D-6323-0441-8F50-CA49E629616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288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</a:t>
            </a:r>
            <a:r>
              <a:rPr lang="en-US" baseline="0" dirty="0"/>
              <a:t> is a map of Houston from the 2010 Census showing </a:t>
            </a:r>
            <a:r>
              <a:rPr lang="en-US" baseline="0" dirty="0" err="1"/>
              <a:t>ethnoracial</a:t>
            </a:r>
            <a:r>
              <a:rPr lang="en-US" baseline="0" dirty="0"/>
              <a:t> diversity in the city. Red= White; Orange = H/Ls; Blue=Black; Green=Asian; Yellow=Other. At the time, 37% of the population was Hispanic/Latino. Houston has been a “majority-minority” city since the 1990 Census.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F276D-6323-0441-8F50-CA49E629616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4369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D45730-A232-48F9-94FD-53A43EFD6CA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720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ABA0E0-F3F9-A348-9877-8F1B07EEB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41A0324-127A-F548-AA62-2FA4CC8C9C8B}" type="datetime1">
              <a:rPr lang="en-US" altLang="en-US"/>
              <a:pPr/>
              <a:t>1/24/2020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556A78-83E3-3D44-9C51-84F2F27A5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C53F61-22CD-3E42-AB00-3707EE094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AC123A-366C-3B4B-A9BA-E2C639A61E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5260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BBA5CB-25EB-7C41-8EC1-36F5C1DEF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014B075-F6D3-BE4C-BF29-1B09EF63E60F}" type="datetime1">
              <a:rPr lang="en-US" altLang="en-US"/>
              <a:pPr/>
              <a:t>1/24/2020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105FAE-1649-1D47-85E1-D4E8DA9E0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CABB9D-4217-164E-87BF-0CA862A76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3BF864-229A-8D4C-BA06-A3FE883C6A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2547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C9397-3D74-974B-9BAE-841C7B444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D4D326E-9B0B-E248-A2BD-51A49897D110}" type="datetime1">
              <a:rPr lang="en-US" altLang="en-US"/>
              <a:pPr/>
              <a:t>1/24/2020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C2BF26-F5CA-B148-80B8-56126CF6A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CBC4C-FFE3-FB42-BA3A-F35429089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CE1CFC-C00A-BC40-BE28-6E73E4A122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6272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1F48EE-B05D-C14F-A569-F0D74D02A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18F57AF-8106-4F4E-BC60-984499A2A0C0}" type="datetime1">
              <a:rPr lang="en-US" altLang="en-US"/>
              <a:pPr/>
              <a:t>1/24/2020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33DE4D-1810-9A4A-95CC-6D99FE5A9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CF6EC0-9C93-984E-9250-D20111F54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5EFB3F-C111-C649-9980-C17FCDA88F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3291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3C31BF-AED9-F54F-93F8-D4782AC46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D890830-4911-AD47-AF4F-84772BED1AA4}" type="datetime1">
              <a:rPr lang="en-US" altLang="en-US"/>
              <a:pPr/>
              <a:t>1/24/2020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F9A7CA-BB47-EC4C-886E-4DC501CAD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38A5B9-1B59-354B-8B2E-DF117912B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678073-BE05-F04D-A031-9168000039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5543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7458A65-27A8-2B40-924D-3AE38EFBF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6EF233D-EE4B-114D-BBC1-7B9DC961079E}" type="datetime1">
              <a:rPr lang="en-US" altLang="en-US"/>
              <a:pPr/>
              <a:t>1/24/2020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0E07EDD-ED1D-5446-A1C0-E93B9476E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FEF2E69-0338-2242-B562-D9A2C69E0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BC1E68-5176-3E45-A495-DC126DF78B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0562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1D1890B-6E7F-E34D-B31B-7549A8386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0B9BAF-ADD1-6D41-A5D7-AD9C598615B8}" type="datetime1">
              <a:rPr lang="en-US" altLang="en-US"/>
              <a:pPr/>
              <a:t>1/24/2020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6B4D037-C7DA-104E-BFF0-DAAA83E91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D27CF4F-A046-274A-A57F-307A59DA8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391091-5197-6448-A0BF-F6E6CB3E75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1325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130207D-1476-A24B-9CF6-99CC2129F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117F2CC-0551-804C-BB39-6422E4220005}" type="datetime1">
              <a:rPr lang="en-US" altLang="en-US"/>
              <a:pPr/>
              <a:t>1/24/2020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1EF756D-D4E9-3A43-A4C2-D9C322B48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F65FB6C-3ACE-4A47-8F60-FB21A1D6C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09D8FD-6E4C-5D4B-8C48-E463D2AF21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2645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B5F714A-D390-CF49-ADB2-29338BD62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6D4BF4C-51C7-C844-9284-32D22B3764C5}" type="datetime1">
              <a:rPr lang="en-US" altLang="en-US"/>
              <a:pPr/>
              <a:t>1/24/2020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614D62F-E851-4F49-A673-30082AF70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C7C5514-4B3B-4044-B58E-4D38B0533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7B0BCA-C3A5-A843-A44F-DC560A6E43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717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281AB05-5271-BD44-8559-A44054BA2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4B57756-F3C5-4043-B23C-29F79881FF10}" type="datetime1">
              <a:rPr lang="en-US" altLang="en-US"/>
              <a:pPr/>
              <a:t>1/24/2020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1AC8D09-F8FE-A248-A39A-7251F48F6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FB4862A-0B75-9D4E-B530-5DB99191C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7CADC2-2A45-F74F-BD0C-B76EC79367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8716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BDEF1D2-E0C2-2B46-998D-EC729125A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484716E-AAE3-8948-B9FD-2C88038B8263}" type="datetime1">
              <a:rPr lang="en-US" altLang="en-US"/>
              <a:pPr/>
              <a:t>1/24/2020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B5FA465-0616-714B-88E9-67E41421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5399BCC-4CB0-804F-B647-AC49EC2AA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4252AD-B2EA-1F46-8290-4769B455AE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485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D12243A9-5F61-9941-93D7-53A1E7BDF2A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C6762C9-5F45-A34D-9860-B45DCA51D66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30E4AD-E4B6-5D40-A7C5-51B5F423BB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fld id="{1B53161C-DA90-BB43-86BB-0B646B38327F}" type="datetime1">
              <a:rPr lang="en-US" altLang="en-US"/>
              <a:pPr/>
              <a:t>1/24/2020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95467B-7832-054A-9F97-E0BB934D33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F2BA4-A259-C64A-945C-2712D6347E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fld id="{1D65BC48-5CDB-934C-BB95-041DED2D6CF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4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tif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4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4.tiff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lifespan aging">
            <a:extLst>
              <a:ext uri="{FF2B5EF4-FFF2-40B4-BE49-F238E27FC236}">
                <a16:creationId xmlns:a16="http://schemas.microsoft.com/office/drawing/2014/main" id="{D3EB07EA-C06E-4E8E-9603-DA926C9D0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485" y="1072483"/>
            <a:ext cx="6766560" cy="203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0E8B9B-8ADB-364D-B09A-07BC2B109F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9204" y="2713867"/>
            <a:ext cx="8503920" cy="1669393"/>
          </a:xfrm>
        </p:spPr>
        <p:txBody>
          <a:bodyPr/>
          <a:lstStyle/>
          <a:p>
            <a:r>
              <a:rPr lang="en-US" sz="3600" dirty="0">
                <a:latin typeface="Trebuchet MS" panose="020B0703020202090204" pitchFamily="34" charset="0"/>
              </a:rPr>
              <a:t>The </a:t>
            </a:r>
            <a:r>
              <a:rPr lang="en-US" sz="3600" b="1" dirty="0">
                <a:solidFill>
                  <a:srgbClr val="FF0000"/>
                </a:solidFill>
                <a:latin typeface="Trebuchet MS" panose="020B0703020202090204" pitchFamily="34" charset="0"/>
              </a:rPr>
              <a:t>C</a:t>
            </a:r>
            <a:r>
              <a:rPr lang="en-US" sz="3600" dirty="0">
                <a:latin typeface="Trebuchet MS" panose="020B0703020202090204" pitchFamily="34" charset="0"/>
              </a:rPr>
              <a:t>ougar </a:t>
            </a:r>
            <a:r>
              <a:rPr lang="en-US" sz="3600" b="1" dirty="0">
                <a:solidFill>
                  <a:srgbClr val="FF0000"/>
                </a:solidFill>
                <a:latin typeface="Trebuchet MS" panose="020B0703020202090204" pitchFamily="34" charset="0"/>
              </a:rPr>
              <a:t>H</a:t>
            </a:r>
            <a:r>
              <a:rPr lang="en-US" sz="3600" dirty="0">
                <a:latin typeface="Trebuchet MS" panose="020B0703020202090204" pitchFamily="34" charset="0"/>
              </a:rPr>
              <a:t>ealth </a:t>
            </a:r>
            <a:r>
              <a:rPr lang="en-US" sz="3600" b="1" dirty="0">
                <a:solidFill>
                  <a:srgbClr val="FF0000"/>
                </a:solidFill>
                <a:latin typeface="Trebuchet MS" panose="020B0703020202090204" pitchFamily="34" charset="0"/>
              </a:rPr>
              <a:t>A</a:t>
            </a:r>
            <a:r>
              <a:rPr lang="en-US" sz="3600" dirty="0">
                <a:latin typeface="Trebuchet MS" panose="020B0703020202090204" pitchFamily="34" charset="0"/>
              </a:rPr>
              <a:t>nd </a:t>
            </a:r>
            <a:r>
              <a:rPr lang="en-US" sz="3600" b="1" dirty="0">
                <a:solidFill>
                  <a:srgbClr val="FF0000"/>
                </a:solidFill>
                <a:latin typeface="Trebuchet MS" panose="020B0703020202090204" pitchFamily="34" charset="0"/>
              </a:rPr>
              <a:t>R</a:t>
            </a:r>
            <a:r>
              <a:rPr lang="en-US" sz="3600" dirty="0">
                <a:latin typeface="Trebuchet MS" panose="020B0703020202090204" pitchFamily="34" charset="0"/>
              </a:rPr>
              <a:t>elated </a:t>
            </a:r>
            <a:r>
              <a:rPr lang="en-US" sz="3600" b="1" dirty="0">
                <a:solidFill>
                  <a:srgbClr val="FF0000"/>
                </a:solidFill>
                <a:latin typeface="Trebuchet MS" panose="020B0703020202090204" pitchFamily="34" charset="0"/>
              </a:rPr>
              <a:t>M</a:t>
            </a:r>
            <a:r>
              <a:rPr lang="en-US" sz="3600" dirty="0">
                <a:latin typeface="Trebuchet MS" panose="020B0703020202090204" pitchFamily="34" charset="0"/>
              </a:rPr>
              <a:t>edical </a:t>
            </a:r>
            <a:r>
              <a:rPr lang="en-US" sz="3600" b="1" dirty="0">
                <a:solidFill>
                  <a:srgbClr val="FF0000"/>
                </a:solidFill>
                <a:latin typeface="Trebuchet MS" panose="020B0703020202090204" pitchFamily="34" charset="0"/>
              </a:rPr>
              <a:t>S</a:t>
            </a:r>
            <a:r>
              <a:rPr lang="en-US" sz="3600" dirty="0">
                <a:latin typeface="Trebuchet MS" panose="020B0703020202090204" pitchFamily="34" charset="0"/>
              </a:rPr>
              <a:t>ervices (</a:t>
            </a:r>
            <a:r>
              <a:rPr lang="en-US" sz="3600" b="1" dirty="0">
                <a:solidFill>
                  <a:srgbClr val="FF0000"/>
                </a:solidFill>
                <a:latin typeface="Trebuchet MS" panose="020B0703020202090204" pitchFamily="34" charset="0"/>
              </a:rPr>
              <a:t>CHARMS</a:t>
            </a:r>
            <a:r>
              <a:rPr lang="en-US" sz="3600" dirty="0">
                <a:latin typeface="Trebuchet MS" panose="020B0703020202090204" pitchFamily="34" charset="0"/>
              </a:rPr>
              <a:t>) Initiative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18BB21-6342-D048-B6EE-17898E98A8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4068" y="4289124"/>
            <a:ext cx="8110728" cy="2048704"/>
          </a:xfrm>
        </p:spPr>
        <p:txBody>
          <a:bodyPr/>
          <a:lstStyle/>
          <a:p>
            <a:r>
              <a:rPr lang="en-US" sz="2800" b="1" dirty="0">
                <a:solidFill>
                  <a:schemeClr val="tx1"/>
                </a:solidFill>
              </a:rPr>
              <a:t>Luis D. Medina, PhD</a:t>
            </a:r>
          </a:p>
          <a:p>
            <a:r>
              <a:rPr lang="en-US" sz="1800" dirty="0"/>
              <a:t>Assistant Professor</a:t>
            </a:r>
            <a:br>
              <a:rPr lang="en-US" sz="1800" dirty="0"/>
            </a:br>
            <a:r>
              <a:rPr lang="en-US" sz="1800" dirty="0"/>
              <a:t>University of Houston | Department of Psychology</a:t>
            </a:r>
          </a:p>
          <a:p>
            <a:r>
              <a:rPr lang="en-US" sz="1800" dirty="0"/>
              <a:t>Director, </a:t>
            </a:r>
            <a:r>
              <a:rPr lang="en-US" sz="1800" b="1" dirty="0"/>
              <a:t>C</a:t>
            </a:r>
            <a:r>
              <a:rPr lang="en-US" sz="1800" dirty="0"/>
              <a:t>ollaborative on </a:t>
            </a:r>
            <a:r>
              <a:rPr lang="en-US" sz="1800" b="1" dirty="0"/>
              <a:t>A</a:t>
            </a:r>
            <a:r>
              <a:rPr lang="en-US" sz="1800" dirty="0"/>
              <a:t>ging </a:t>
            </a:r>
            <a:r>
              <a:rPr lang="en-US" sz="1800" b="1" dirty="0"/>
              <a:t>R</a:t>
            </a:r>
            <a:r>
              <a:rPr lang="en-US" sz="1800" dirty="0"/>
              <a:t>esearch and </a:t>
            </a:r>
            <a:r>
              <a:rPr lang="en-US" sz="1800" b="1" dirty="0"/>
              <a:t>M</a:t>
            </a:r>
            <a:r>
              <a:rPr lang="en-US" sz="1800" dirty="0"/>
              <a:t>ulticultural </a:t>
            </a:r>
            <a:r>
              <a:rPr lang="en-US" sz="1800" b="1" dirty="0"/>
              <a:t>A</a:t>
            </a:r>
            <a:r>
              <a:rPr lang="en-US" sz="1800" dirty="0"/>
              <a:t>ssessment (CARMA)</a:t>
            </a:r>
            <a:endParaRPr lang="en-US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65BB59-6292-5C4C-9B33-0C0DEBD8DEBB}"/>
              </a:ext>
            </a:extLst>
          </p:cNvPr>
          <p:cNvSpPr/>
          <p:nvPr/>
        </p:nvSpPr>
        <p:spPr>
          <a:xfrm rot="10800000">
            <a:off x="0" y="0"/>
            <a:ext cx="9144000" cy="1069382"/>
          </a:xfrm>
          <a:prstGeom prst="rect">
            <a:avLst/>
          </a:prstGeom>
          <a:solidFill>
            <a:srgbClr val="7B12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C6B135-2120-3549-81E4-845DD262E33A}"/>
              </a:ext>
            </a:extLst>
          </p:cNvPr>
          <p:cNvSpPr/>
          <p:nvPr/>
        </p:nvSpPr>
        <p:spPr>
          <a:xfrm rot="10800000">
            <a:off x="-1" y="96134"/>
            <a:ext cx="9144000" cy="904573"/>
          </a:xfrm>
          <a:prstGeom prst="rect">
            <a:avLst/>
          </a:prstGeom>
          <a:solidFill>
            <a:srgbClr val="C309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6" name="Picture 3" descr="UHsecondary-white.eps">
            <a:extLst>
              <a:ext uri="{FF2B5EF4-FFF2-40B4-BE49-F238E27FC236}">
                <a16:creationId xmlns:a16="http://schemas.microsoft.com/office/drawing/2014/main" id="{54352901-7CC1-4548-A016-9DB6C793C1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841" y="357979"/>
            <a:ext cx="5501848" cy="353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99B6578-A02F-FE4C-923C-5ED293A06C11}"/>
              </a:ext>
            </a:extLst>
          </p:cNvPr>
          <p:cNvSpPr/>
          <p:nvPr/>
        </p:nvSpPr>
        <p:spPr>
          <a:xfrm rot="10800000">
            <a:off x="0" y="5858932"/>
            <a:ext cx="9144000" cy="957791"/>
          </a:xfrm>
          <a:prstGeom prst="rect">
            <a:avLst/>
          </a:prstGeom>
          <a:solidFill>
            <a:srgbClr val="7B12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DF1560-8101-DA47-B14A-CC6CD133768F}"/>
              </a:ext>
            </a:extLst>
          </p:cNvPr>
          <p:cNvSpPr/>
          <p:nvPr/>
        </p:nvSpPr>
        <p:spPr>
          <a:xfrm rot="10800000">
            <a:off x="0" y="5959069"/>
            <a:ext cx="9144000" cy="898927"/>
          </a:xfrm>
          <a:prstGeom prst="rect">
            <a:avLst/>
          </a:prstGeom>
          <a:solidFill>
            <a:srgbClr val="C309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B5BB1C6-C584-8047-883B-6EE6FF078D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599" y="5979690"/>
            <a:ext cx="1820332" cy="87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4588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D84D7C2-C15E-41E5-A4AE-10A2DE9EE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33" y="408595"/>
            <a:ext cx="8881352" cy="1143000"/>
          </a:xfrm>
        </p:spPr>
        <p:txBody>
          <a:bodyPr>
            <a:noAutofit/>
          </a:bodyPr>
          <a:lstStyle/>
          <a:p>
            <a:r>
              <a:rPr lang="en-US" sz="3600" dirty="0"/>
              <a:t>Towards Health Equity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30706E9-E6E6-4A4E-9AC6-C280C974B8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940" y="1455244"/>
            <a:ext cx="5306119" cy="3979589"/>
          </a:xfrm>
          <a:prstGeom prst="rect">
            <a:avLst/>
          </a:prstGeom>
        </p:spPr>
      </p:pic>
      <p:pic>
        <p:nvPicPr>
          <p:cNvPr id="2050" name="Picture 2" descr="Image result for justice equity equality">
            <a:extLst>
              <a:ext uri="{FF2B5EF4-FFF2-40B4-BE49-F238E27FC236}">
                <a16:creationId xmlns:a16="http://schemas.microsoft.com/office/drawing/2014/main" id="{EAB3CA38-E3A0-4C19-9214-A717BBC97A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30741" r="8333" b="13486"/>
          <a:stretch/>
        </p:blipFill>
        <p:spPr bwMode="auto">
          <a:xfrm>
            <a:off x="116733" y="1882938"/>
            <a:ext cx="8912588" cy="3226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3782445-33A6-4C54-A7B5-4A09D4EBF06F}"/>
              </a:ext>
            </a:extLst>
          </p:cNvPr>
          <p:cNvSpPr txBox="1"/>
          <p:nvPr/>
        </p:nvSpPr>
        <p:spPr>
          <a:xfrm>
            <a:off x="116733" y="5627676"/>
            <a:ext cx="8881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Images adapted from Craig Froehle, Center for Story-based Strategy, and Interaction Institute for Social Change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D131CB4-EA23-4A7B-B881-9EF060434C8A}"/>
              </a:ext>
            </a:extLst>
          </p:cNvPr>
          <p:cNvSpPr/>
          <p:nvPr/>
        </p:nvSpPr>
        <p:spPr>
          <a:xfrm rot="10800000">
            <a:off x="0" y="6035038"/>
            <a:ext cx="9144000" cy="822961"/>
          </a:xfrm>
          <a:prstGeom prst="rect">
            <a:avLst/>
          </a:prstGeom>
          <a:solidFill>
            <a:srgbClr val="7B12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8A91060-DABD-40AA-AE7C-8DA39106FC8E}"/>
              </a:ext>
            </a:extLst>
          </p:cNvPr>
          <p:cNvSpPr/>
          <p:nvPr/>
        </p:nvSpPr>
        <p:spPr>
          <a:xfrm rot="10800000">
            <a:off x="0" y="6124352"/>
            <a:ext cx="9144000" cy="651351"/>
          </a:xfrm>
          <a:prstGeom prst="rect">
            <a:avLst/>
          </a:prstGeom>
          <a:solidFill>
            <a:srgbClr val="C309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18D4997-BD15-406D-B2B9-78C3B6A160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2416" y="6124352"/>
            <a:ext cx="1404383" cy="6776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5FC73CF-E003-4F80-BCC4-3710C7EBAE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5923484"/>
            <a:ext cx="1080353" cy="102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6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Cultural impacts and care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026" name="Picture 2" descr="Image result for cul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634" y="1929439"/>
            <a:ext cx="4714400" cy="299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45D3F2E-471F-9F40-8402-BFCB27BA293A}"/>
              </a:ext>
            </a:extLst>
          </p:cNvPr>
          <p:cNvSpPr/>
          <p:nvPr/>
        </p:nvSpPr>
        <p:spPr>
          <a:xfrm rot="10800000">
            <a:off x="0" y="6035038"/>
            <a:ext cx="9144000" cy="822961"/>
          </a:xfrm>
          <a:prstGeom prst="rect">
            <a:avLst/>
          </a:prstGeom>
          <a:solidFill>
            <a:srgbClr val="7B12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74CA70-CE05-1344-B553-5A080A92052E}"/>
              </a:ext>
            </a:extLst>
          </p:cNvPr>
          <p:cNvSpPr/>
          <p:nvPr/>
        </p:nvSpPr>
        <p:spPr>
          <a:xfrm rot="10800000">
            <a:off x="0" y="6124352"/>
            <a:ext cx="9144000" cy="651351"/>
          </a:xfrm>
          <a:prstGeom prst="rect">
            <a:avLst/>
          </a:prstGeom>
          <a:solidFill>
            <a:srgbClr val="C309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DC9BA4-B3F1-DF4E-B934-FA7BF3706D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2416" y="6124352"/>
            <a:ext cx="1404383" cy="6776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40264C-0F78-1B42-8067-2A7311CC57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5923484"/>
            <a:ext cx="1080353" cy="1025652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BCA1F67-A181-0E47-B7F6-C03DF051E317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63966" y="1328366"/>
            <a:ext cx="3499374" cy="4329484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sz="2800" dirty="0"/>
              <a:t>Language </a:t>
            </a:r>
          </a:p>
          <a:p>
            <a:r>
              <a:rPr lang="en-US" sz="2800" dirty="0"/>
              <a:t>Demographics and incidence of disease</a:t>
            </a:r>
          </a:p>
          <a:p>
            <a:r>
              <a:rPr lang="en-US" sz="2800" dirty="0"/>
              <a:t>Worldwide incidences</a:t>
            </a:r>
          </a:p>
          <a:p>
            <a:r>
              <a:rPr lang="en-US" sz="2800" dirty="0"/>
              <a:t>Belief and its impact on care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4882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FFBCF76-4EA6-4E90-8D55-FC816B368A55}"/>
              </a:ext>
            </a:extLst>
          </p:cNvPr>
          <p:cNvSpPr txBox="1"/>
          <p:nvPr/>
        </p:nvSpPr>
        <p:spPr>
          <a:xfrm>
            <a:off x="7384016" y="5571551"/>
            <a:ext cx="1861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Data from U.S. Census</a:t>
            </a:r>
          </a:p>
          <a:p>
            <a:r>
              <a:rPr lang="en-US" sz="1200" dirty="0"/>
              <a:t>Medina et al. (</a:t>
            </a:r>
            <a:r>
              <a:rPr lang="en-US" sz="1200" i="1" dirty="0"/>
              <a:t>in prep</a:t>
            </a:r>
            <a:r>
              <a:rPr lang="en-US" sz="1200" dirty="0"/>
              <a:t>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A5F6CF-B26F-7A4D-ADEE-D3E6CCE7C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latin typeface="Trebuchet MS" panose="020B0703020202090204" pitchFamily="34" charset="0"/>
              </a:rPr>
              <a:t>Changing Demographics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D8D057-5B70-CD4F-B02F-0D3E8B69775F}"/>
              </a:ext>
            </a:extLst>
          </p:cNvPr>
          <p:cNvSpPr/>
          <p:nvPr/>
        </p:nvSpPr>
        <p:spPr>
          <a:xfrm rot="10800000">
            <a:off x="0" y="6035038"/>
            <a:ext cx="9144000" cy="822961"/>
          </a:xfrm>
          <a:prstGeom prst="rect">
            <a:avLst/>
          </a:prstGeom>
          <a:solidFill>
            <a:srgbClr val="7B12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C1914A-168C-7742-8ED1-B2F2CB21273C}"/>
              </a:ext>
            </a:extLst>
          </p:cNvPr>
          <p:cNvSpPr/>
          <p:nvPr/>
        </p:nvSpPr>
        <p:spPr>
          <a:xfrm rot="10800000">
            <a:off x="0" y="6124352"/>
            <a:ext cx="9144000" cy="651351"/>
          </a:xfrm>
          <a:prstGeom prst="rect">
            <a:avLst/>
          </a:prstGeom>
          <a:solidFill>
            <a:srgbClr val="C309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Trebuchet MS" panose="020B070302020209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CBD5E9-92F0-2049-A10D-F81FD0613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2416" y="6124352"/>
            <a:ext cx="1404383" cy="6776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E9C530F-C390-5941-B43F-2F36357B53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5923484"/>
            <a:ext cx="1080353" cy="10256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3539581-D239-45C1-8096-1033939627DF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1168702"/>
            <a:ext cx="8229600" cy="4775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A90478-455B-5B47-BBD8-24657BDBF6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407" y="321325"/>
            <a:ext cx="6363185" cy="6363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134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1419" y="4536593"/>
            <a:ext cx="38548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Social Determinants of Health (SDOH)</a:t>
            </a:r>
          </a:p>
        </p:txBody>
      </p:sp>
      <p:pic>
        <p:nvPicPr>
          <p:cNvPr id="11" name="Google Shape;83;p17">
            <a:extLst>
              <a:ext uri="{FF2B5EF4-FFF2-40B4-BE49-F238E27FC236}">
                <a16:creationId xmlns:a16="http://schemas.microsoft.com/office/drawing/2014/main" id="{0B36DE33-62DD-4BE1-BEDC-9B6B4A09F2F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572000" cy="32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77;p16">
            <a:extLst>
              <a:ext uri="{FF2B5EF4-FFF2-40B4-BE49-F238E27FC236}">
                <a16:creationId xmlns:a16="http://schemas.microsoft.com/office/drawing/2014/main" id="{A5ADBA37-A51B-41B3-9C69-0C50EBF8CE5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0"/>
            <a:ext cx="4572000" cy="32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71;p15">
            <a:extLst>
              <a:ext uri="{FF2B5EF4-FFF2-40B4-BE49-F238E27FC236}">
                <a16:creationId xmlns:a16="http://schemas.microsoft.com/office/drawing/2014/main" id="{56CB170B-B8C2-4411-B1C9-9D32372F27C5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0" y="3657600"/>
            <a:ext cx="4572000" cy="3200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1700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50;p27">
            <a:extLst>
              <a:ext uri="{FF2B5EF4-FFF2-40B4-BE49-F238E27FC236}">
                <a16:creationId xmlns:a16="http://schemas.microsoft.com/office/drawing/2014/main" id="{17846D1D-7150-419E-BF2E-AFBECA368692}"/>
              </a:ext>
            </a:extLst>
          </p:cNvPr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51349" cy="3258859"/>
          </a:xfrm>
          <a:prstGeom prst="rect">
            <a:avLst/>
          </a:prstGeom>
          <a:noFill/>
        </p:spPr>
      </p:pic>
      <p:pic>
        <p:nvPicPr>
          <p:cNvPr id="2" name="Google Shape;96;p19">
            <a:extLst>
              <a:ext uri="{FF2B5EF4-FFF2-40B4-BE49-F238E27FC236}">
                <a16:creationId xmlns:a16="http://schemas.microsoft.com/office/drawing/2014/main" id="{A80E9940-5AE8-45AD-AAB0-D1262E603470}"/>
              </a:ext>
            </a:extLst>
          </p:cNvPr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692653" y="0"/>
            <a:ext cx="4451352" cy="3338870"/>
          </a:xfrm>
          <a:prstGeom prst="rect">
            <a:avLst/>
          </a:prstGeom>
          <a:noFill/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726D791-D662-4595-B0E5-8D80E5E66EEA}"/>
              </a:ext>
            </a:extLst>
          </p:cNvPr>
          <p:cNvGrpSpPr/>
          <p:nvPr/>
        </p:nvGrpSpPr>
        <p:grpSpPr>
          <a:xfrm>
            <a:off x="120650" y="3429000"/>
            <a:ext cx="4451350" cy="3338870"/>
            <a:chOff x="120650" y="3429000"/>
            <a:chExt cx="4451350" cy="3338870"/>
          </a:xfrm>
        </p:grpSpPr>
        <p:pic>
          <p:nvPicPr>
            <p:cNvPr id="11" name="Google Shape;311;p51">
              <a:extLst>
                <a:ext uri="{FF2B5EF4-FFF2-40B4-BE49-F238E27FC236}">
                  <a16:creationId xmlns:a16="http://schemas.microsoft.com/office/drawing/2014/main" id="{357323BB-F724-44BE-B449-5BC9D7B5C3A4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t="19908" b="3551"/>
            <a:stretch/>
          </p:blipFill>
          <p:spPr>
            <a:xfrm>
              <a:off x="120650" y="3429000"/>
              <a:ext cx="4451350" cy="33388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Google Shape;310;p51">
              <a:extLst>
                <a:ext uri="{FF2B5EF4-FFF2-40B4-BE49-F238E27FC236}">
                  <a16:creationId xmlns:a16="http://schemas.microsoft.com/office/drawing/2014/main" id="{6A2B8A38-425E-4795-88B8-16974F6DF938}"/>
                </a:ext>
              </a:extLst>
            </p:cNvPr>
            <p:cNvSpPr txBox="1">
              <a:spLocks/>
            </p:cNvSpPr>
            <p:nvPr/>
          </p:nvSpPr>
          <p:spPr>
            <a:xfrm>
              <a:off x="1853453" y="6200985"/>
              <a:ext cx="2718547" cy="374100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marL="342900" indent="-3429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ＭＳ Ｐゴシック" charset="-128"/>
                  <a:cs typeface="ＭＳ Ｐゴシック" charset="-128"/>
                </a:defRPr>
              </a:lvl1pPr>
              <a:lvl2pPr marL="742950" indent="-28575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ＭＳ Ｐゴシック" charset="-128"/>
                  <a:cs typeface="+mn-cs"/>
                </a:defRPr>
              </a:lvl2pPr>
              <a:lvl3pPr marL="11430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ＭＳ Ｐゴシック" charset="-128"/>
                  <a:cs typeface="+mn-cs"/>
                </a:defRPr>
              </a:lvl3pPr>
              <a:lvl4pPr marL="16002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ＭＳ Ｐゴシック" charset="-128"/>
                  <a:cs typeface="+mn-cs"/>
                </a:defRPr>
              </a:lvl4pPr>
              <a:lvl5pPr marL="20574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ＭＳ Ｐゴシック" charset="-128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spcAft>
                  <a:spcPts val="1600"/>
                </a:spcAft>
                <a:buFont typeface="Arial" panose="020B0604020202020204" pitchFamily="34" charset="0"/>
                <a:buNone/>
              </a:pPr>
              <a:r>
                <a:rPr lang="en-US" sz="1100" b="1" dirty="0">
                  <a:solidFill>
                    <a:srgbClr val="000000"/>
                  </a:solidFill>
                </a:rPr>
                <a:t>2017 Prevalence of Obesity (All Races)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FEFC038-0819-4D51-A455-637501BB4A5B}"/>
              </a:ext>
            </a:extLst>
          </p:cNvPr>
          <p:cNvGrpSpPr/>
          <p:nvPr/>
        </p:nvGrpSpPr>
        <p:grpSpPr>
          <a:xfrm>
            <a:off x="4648200" y="3429000"/>
            <a:ext cx="4451353" cy="3338870"/>
            <a:chOff x="4648200" y="3429000"/>
            <a:chExt cx="4451353" cy="3338870"/>
          </a:xfrm>
        </p:grpSpPr>
        <p:pic>
          <p:nvPicPr>
            <p:cNvPr id="14" name="Google Shape;290;p48">
              <a:extLst>
                <a:ext uri="{FF2B5EF4-FFF2-40B4-BE49-F238E27FC236}">
                  <a16:creationId xmlns:a16="http://schemas.microsoft.com/office/drawing/2014/main" id="{1A116161-40E5-4065-A21C-1EED5BF1B2B3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18356" b="3991"/>
            <a:stretch/>
          </p:blipFill>
          <p:spPr>
            <a:xfrm>
              <a:off x="4648200" y="3429000"/>
              <a:ext cx="4451353" cy="33388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289;p48">
              <a:extLst>
                <a:ext uri="{FF2B5EF4-FFF2-40B4-BE49-F238E27FC236}">
                  <a16:creationId xmlns:a16="http://schemas.microsoft.com/office/drawing/2014/main" id="{8FB06823-62EB-42D4-9796-EF9CAE589671}"/>
                </a:ext>
              </a:extLst>
            </p:cNvPr>
            <p:cNvSpPr txBox="1">
              <a:spLocks/>
            </p:cNvSpPr>
            <p:nvPr/>
          </p:nvSpPr>
          <p:spPr>
            <a:xfrm>
              <a:off x="6168185" y="6206910"/>
              <a:ext cx="2855165" cy="374100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marL="342900" indent="-3429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ＭＳ Ｐゴシック" charset="-128"/>
                  <a:cs typeface="ＭＳ Ｐゴシック" charset="-128"/>
                </a:defRPr>
              </a:lvl1pPr>
              <a:lvl2pPr marL="742950" indent="-28575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ＭＳ Ｐゴシック" charset="-128"/>
                  <a:cs typeface="+mn-cs"/>
                </a:defRPr>
              </a:lvl2pPr>
              <a:lvl3pPr marL="11430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ＭＳ Ｐゴシック" charset="-128"/>
                  <a:cs typeface="+mn-cs"/>
                </a:defRPr>
              </a:lvl3pPr>
              <a:lvl4pPr marL="16002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ＭＳ Ｐゴシック" charset="-128"/>
                  <a:cs typeface="+mn-cs"/>
                </a:defRPr>
              </a:lvl4pPr>
              <a:lvl5pPr marL="20574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ＭＳ Ｐゴシック" charset="-128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spcAft>
                  <a:spcPts val="1600"/>
                </a:spcAft>
                <a:buFont typeface="Arial" panose="020B0604020202020204" pitchFamily="34" charset="0"/>
                <a:buNone/>
              </a:pPr>
              <a:r>
                <a:rPr lang="en-US" sz="1100" b="1" dirty="0">
                  <a:solidFill>
                    <a:srgbClr val="000000"/>
                  </a:solidFill>
                </a:rPr>
                <a:t>2017 Prevalence of Hypertension (All Races)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</p:grpSp>
      <p:pic>
        <p:nvPicPr>
          <p:cNvPr id="16" name="Google Shape;200;p35">
            <a:extLst>
              <a:ext uri="{FF2B5EF4-FFF2-40B4-BE49-F238E27FC236}">
                <a16:creationId xmlns:a16="http://schemas.microsoft.com/office/drawing/2014/main" id="{7D834D87-492F-4CA0-9641-6272C83AE83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b="10458"/>
          <a:stretch/>
        </p:blipFill>
        <p:spPr>
          <a:xfrm>
            <a:off x="2181419" y="1879581"/>
            <a:ext cx="4933562" cy="32588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5372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40E27FC-0285-42E8-8A7D-DFF9F266EFC1}"/>
              </a:ext>
            </a:extLst>
          </p:cNvPr>
          <p:cNvGrpSpPr/>
          <p:nvPr/>
        </p:nvGrpSpPr>
        <p:grpSpPr>
          <a:xfrm>
            <a:off x="0" y="1637453"/>
            <a:ext cx="4572000" cy="3429000"/>
            <a:chOff x="0" y="0"/>
            <a:chExt cx="4572000" cy="3429000"/>
          </a:xfrm>
        </p:grpSpPr>
        <p:pic>
          <p:nvPicPr>
            <p:cNvPr id="2" name="Google Shape;241;p41">
              <a:extLst>
                <a:ext uri="{FF2B5EF4-FFF2-40B4-BE49-F238E27FC236}">
                  <a16:creationId xmlns:a16="http://schemas.microsoft.com/office/drawing/2014/main" id="{C151573B-33DF-44D7-A19F-57C1BA29960F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t="19817" b="3635"/>
            <a:stretch/>
          </p:blipFill>
          <p:spPr>
            <a:xfrm>
              <a:off x="0" y="0"/>
              <a:ext cx="4572000" cy="342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Google Shape;240;p41">
              <a:extLst>
                <a:ext uri="{FF2B5EF4-FFF2-40B4-BE49-F238E27FC236}">
                  <a16:creationId xmlns:a16="http://schemas.microsoft.com/office/drawing/2014/main" id="{D090F435-AB55-40BE-8AA3-F4510C9CAAF5}"/>
                </a:ext>
              </a:extLst>
            </p:cNvPr>
            <p:cNvSpPr txBox="1">
              <a:spLocks/>
            </p:cNvSpPr>
            <p:nvPr/>
          </p:nvSpPr>
          <p:spPr>
            <a:xfrm>
              <a:off x="1831135" y="2840565"/>
              <a:ext cx="2740865" cy="374100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marL="342900" indent="-3429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ＭＳ Ｐゴシック" charset="-128"/>
                  <a:cs typeface="ＭＳ Ｐゴシック" charset="-128"/>
                </a:defRPr>
              </a:lvl1pPr>
              <a:lvl2pPr marL="742950" indent="-28575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ＭＳ Ｐゴシック" charset="-128"/>
                  <a:cs typeface="+mn-cs"/>
                </a:defRPr>
              </a:lvl2pPr>
              <a:lvl3pPr marL="11430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ＭＳ Ｐゴシック" charset="-128"/>
                  <a:cs typeface="+mn-cs"/>
                </a:defRPr>
              </a:lvl3pPr>
              <a:lvl4pPr marL="16002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ＭＳ Ｐゴシック" charset="-128"/>
                  <a:cs typeface="+mn-cs"/>
                </a:defRPr>
              </a:lvl4pPr>
              <a:lvl5pPr marL="20574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ＭＳ Ｐゴシック" charset="-128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spcAft>
                  <a:spcPts val="1600"/>
                </a:spcAft>
                <a:buFont typeface="Arial" panose="020B0604020202020204" pitchFamily="34" charset="0"/>
                <a:buNone/>
              </a:pPr>
              <a:r>
                <a:rPr lang="en-US" sz="1100" b="1">
                  <a:solidFill>
                    <a:srgbClr val="000000"/>
                  </a:solidFill>
                </a:rPr>
                <a:t>2017 Prevalence of Depression (All Races)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D020F54-9200-46FA-B65F-43BE7A935FAA}"/>
              </a:ext>
            </a:extLst>
          </p:cNvPr>
          <p:cNvGrpSpPr/>
          <p:nvPr/>
        </p:nvGrpSpPr>
        <p:grpSpPr>
          <a:xfrm>
            <a:off x="4469130" y="1637453"/>
            <a:ext cx="4674870" cy="3274906"/>
            <a:chOff x="4572000" y="3429000"/>
            <a:chExt cx="4674870" cy="3274906"/>
          </a:xfrm>
        </p:grpSpPr>
        <p:pic>
          <p:nvPicPr>
            <p:cNvPr id="5" name="Google Shape;269;p45">
              <a:extLst>
                <a:ext uri="{FF2B5EF4-FFF2-40B4-BE49-F238E27FC236}">
                  <a16:creationId xmlns:a16="http://schemas.microsoft.com/office/drawing/2014/main" id="{88DD9415-1A6B-4F2F-8F34-D0063EF3676B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19690" b="3991"/>
            <a:stretch/>
          </p:blipFill>
          <p:spPr>
            <a:xfrm>
              <a:off x="4572000" y="3429000"/>
              <a:ext cx="4572000" cy="327490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Google Shape;268;p45">
              <a:extLst>
                <a:ext uri="{FF2B5EF4-FFF2-40B4-BE49-F238E27FC236}">
                  <a16:creationId xmlns:a16="http://schemas.microsoft.com/office/drawing/2014/main" id="{21BE0282-2871-4340-A05B-484E492F41D0}"/>
                </a:ext>
              </a:extLst>
            </p:cNvPr>
            <p:cNvSpPr txBox="1">
              <a:spLocks/>
            </p:cNvSpPr>
            <p:nvPr/>
          </p:nvSpPr>
          <p:spPr>
            <a:xfrm>
              <a:off x="6151675" y="6098115"/>
              <a:ext cx="3095195" cy="374100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marL="342900" indent="-3429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ＭＳ Ｐゴシック" charset="-128"/>
                  <a:cs typeface="ＭＳ Ｐゴシック" charset="-128"/>
                </a:defRPr>
              </a:lvl1pPr>
              <a:lvl2pPr marL="742950" indent="-28575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ＭＳ Ｐゴシック" charset="-128"/>
                  <a:cs typeface="+mn-cs"/>
                </a:defRPr>
              </a:lvl2pPr>
              <a:lvl3pPr marL="11430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ＭＳ Ｐゴシック" charset="-128"/>
                  <a:cs typeface="+mn-cs"/>
                </a:defRPr>
              </a:lvl3pPr>
              <a:lvl4pPr marL="16002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ＭＳ Ｐゴシック" charset="-128"/>
                  <a:cs typeface="+mn-cs"/>
                </a:defRPr>
              </a:lvl4pPr>
              <a:lvl5pPr marL="20574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ＭＳ Ｐゴシック" charset="-128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spcAft>
                  <a:spcPts val="1600"/>
                </a:spcAft>
                <a:buFont typeface="Arial" panose="020B0604020202020204" pitchFamily="34" charset="0"/>
                <a:buNone/>
              </a:pPr>
              <a:r>
                <a:rPr lang="en-US" sz="1100" b="1">
                  <a:solidFill>
                    <a:srgbClr val="000000"/>
                  </a:solidFill>
                </a:rPr>
                <a:t>2017 Prevalence of Anxiety Disorders (All Races)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73800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6D8D057-5B70-CD4F-B02F-0D3E8B69775F}"/>
              </a:ext>
            </a:extLst>
          </p:cNvPr>
          <p:cNvSpPr/>
          <p:nvPr/>
        </p:nvSpPr>
        <p:spPr>
          <a:xfrm rot="10800000">
            <a:off x="0" y="6035038"/>
            <a:ext cx="9144000" cy="822961"/>
          </a:xfrm>
          <a:prstGeom prst="rect">
            <a:avLst/>
          </a:prstGeom>
          <a:solidFill>
            <a:srgbClr val="7B12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C1914A-168C-7742-8ED1-B2F2CB21273C}"/>
              </a:ext>
            </a:extLst>
          </p:cNvPr>
          <p:cNvSpPr/>
          <p:nvPr/>
        </p:nvSpPr>
        <p:spPr>
          <a:xfrm rot="10800000">
            <a:off x="0" y="6124352"/>
            <a:ext cx="9144000" cy="651351"/>
          </a:xfrm>
          <a:prstGeom prst="rect">
            <a:avLst/>
          </a:prstGeom>
          <a:solidFill>
            <a:srgbClr val="C309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CBD5E9-92F0-2049-A10D-F81FD0613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2416" y="6124352"/>
            <a:ext cx="1404383" cy="6776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E9C530F-C390-5941-B43F-2F36357B53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5923484"/>
            <a:ext cx="1080353" cy="10256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71393A-9D37-4A42-AEFF-D56CBDFDB0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7627" y="33562"/>
            <a:ext cx="5988746" cy="583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0536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B9F9080-D3EF-4675-8D2D-12383108AC7A}"/>
              </a:ext>
            </a:extLst>
          </p:cNvPr>
          <p:cNvGrpSpPr/>
          <p:nvPr/>
        </p:nvGrpSpPr>
        <p:grpSpPr>
          <a:xfrm>
            <a:off x="65507" y="765810"/>
            <a:ext cx="9078493" cy="5652346"/>
            <a:chOff x="872154" y="514350"/>
            <a:chExt cx="8108363" cy="5069416"/>
          </a:xfrm>
        </p:grpSpPr>
        <p:pic>
          <p:nvPicPr>
            <p:cNvPr id="2" name="Google Shape;219;p38">
              <a:extLst>
                <a:ext uri="{FF2B5EF4-FFF2-40B4-BE49-F238E27FC236}">
                  <a16:creationId xmlns:a16="http://schemas.microsoft.com/office/drawing/2014/main" id="{0E37E9A2-5149-4C6E-9528-A246CD8E3CE4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t="25676" b="3994"/>
            <a:stretch/>
          </p:blipFill>
          <p:spPr>
            <a:xfrm>
              <a:off x="872154" y="514350"/>
              <a:ext cx="7597476" cy="506941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Google Shape;220;p38">
              <a:extLst>
                <a:ext uri="{FF2B5EF4-FFF2-40B4-BE49-F238E27FC236}">
                  <a16:creationId xmlns:a16="http://schemas.microsoft.com/office/drawing/2014/main" id="{691DADF6-0407-4A6C-9298-B6D409B60562}"/>
                </a:ext>
              </a:extLst>
            </p:cNvPr>
            <p:cNvSpPr txBox="1">
              <a:spLocks/>
            </p:cNvSpPr>
            <p:nvPr/>
          </p:nvSpPr>
          <p:spPr>
            <a:xfrm>
              <a:off x="3312017" y="4923661"/>
              <a:ext cx="5668500" cy="374100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marL="342900" indent="-3429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ＭＳ Ｐゴシック" charset="-128"/>
                  <a:cs typeface="ＭＳ Ｐゴシック" charset="-128"/>
                </a:defRPr>
              </a:lvl1pPr>
              <a:lvl2pPr marL="742950" indent="-28575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ＭＳ Ｐゴシック" charset="-128"/>
                  <a:cs typeface="+mn-cs"/>
                </a:defRPr>
              </a:lvl2pPr>
              <a:lvl3pPr marL="11430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ＭＳ Ｐゴシック" charset="-128"/>
                  <a:cs typeface="+mn-cs"/>
                </a:defRPr>
              </a:lvl3pPr>
              <a:lvl4pPr marL="16002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ＭＳ Ｐゴシック" charset="-128"/>
                  <a:cs typeface="+mn-cs"/>
                </a:defRPr>
              </a:lvl4pPr>
              <a:lvl5pPr marL="20574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ＭＳ Ｐゴシック" charset="-128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spcAft>
                  <a:spcPts val="1600"/>
                </a:spcAft>
                <a:buFont typeface="Arial" panose="020B0604020202020204" pitchFamily="34" charset="0"/>
                <a:buNone/>
              </a:pPr>
              <a:r>
                <a:rPr lang="en-US" sz="1100" b="1" dirty="0">
                  <a:solidFill>
                    <a:srgbClr val="000000"/>
                  </a:solidFill>
                </a:rPr>
                <a:t>2017 Prevalence of Alzheimer’s, Related Disorders, &amp; Senile Dementia (All Races)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31612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3CF7C-0848-4797-8FB3-F532E9DAD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Prevalence Rates of Dementia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AA01A62F-DA14-458F-B9FF-7C2FD9976D7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0547443"/>
              </p:ext>
            </p:extLst>
          </p:nvPr>
        </p:nvGraphicFramePr>
        <p:xfrm>
          <a:off x="561861" y="1388445"/>
          <a:ext cx="7480452" cy="42575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3DD5D1-7122-4D36-AD6E-ABCE6AEB2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98F4BD-B18F-4515-B105-03A639143766}"/>
              </a:ext>
            </a:extLst>
          </p:cNvPr>
          <p:cNvSpPr txBox="1"/>
          <p:nvPr/>
        </p:nvSpPr>
        <p:spPr>
          <a:xfrm>
            <a:off x="6650832" y="5646017"/>
            <a:ext cx="22156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Adapted from </a:t>
            </a:r>
            <a:r>
              <a:rPr lang="en-US" sz="1050" dirty="0" err="1"/>
              <a:t>Gurland</a:t>
            </a:r>
            <a:r>
              <a:rPr lang="en-US" sz="1050" dirty="0"/>
              <a:t> et al., 1999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4AB111-FFC7-D344-8EC4-012A4E3DD270}"/>
              </a:ext>
            </a:extLst>
          </p:cNvPr>
          <p:cNvSpPr/>
          <p:nvPr/>
        </p:nvSpPr>
        <p:spPr>
          <a:xfrm rot="10800000">
            <a:off x="0" y="6035038"/>
            <a:ext cx="9144000" cy="822961"/>
          </a:xfrm>
          <a:prstGeom prst="rect">
            <a:avLst/>
          </a:prstGeom>
          <a:solidFill>
            <a:srgbClr val="7B12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CCEC573-2075-7E4B-9600-CA797AE6CFEF}"/>
              </a:ext>
            </a:extLst>
          </p:cNvPr>
          <p:cNvSpPr/>
          <p:nvPr/>
        </p:nvSpPr>
        <p:spPr>
          <a:xfrm rot="10800000">
            <a:off x="0" y="6124352"/>
            <a:ext cx="9144000" cy="651351"/>
          </a:xfrm>
          <a:prstGeom prst="rect">
            <a:avLst/>
          </a:prstGeom>
          <a:solidFill>
            <a:srgbClr val="C309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858D71-19C7-0B4E-A472-194642FE74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2416" y="6124352"/>
            <a:ext cx="1404383" cy="6776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90B936-0C99-544F-9585-59BC15517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5923484"/>
            <a:ext cx="1080353" cy="102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64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Chart bld="series"/>
        </p:bldSub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8F981-D9D2-7945-B09A-DA7836A9E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Age-Related Disparities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F73FB8-4649-B74B-B5F8-D4650552EF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535" y="1325880"/>
            <a:ext cx="3691466" cy="4771801"/>
          </a:xfrm>
        </p:spPr>
        <p:txBody>
          <a:bodyPr/>
          <a:lstStyle/>
          <a:p>
            <a:r>
              <a:rPr lang="en-US" sz="2400" dirty="0"/>
              <a:t>Alzheimer’s disease &amp; related dementias</a:t>
            </a:r>
          </a:p>
          <a:p>
            <a:r>
              <a:rPr lang="en-US" sz="2400" dirty="0"/>
              <a:t>Mental distress &amp; mood disorders </a:t>
            </a:r>
          </a:p>
          <a:p>
            <a:r>
              <a:rPr lang="en-US" sz="2400" dirty="0"/>
              <a:t>Polypharmacy &amp; medication misuse</a:t>
            </a:r>
          </a:p>
          <a:p>
            <a:r>
              <a:rPr lang="en-US" sz="2400" dirty="0"/>
              <a:t>Vision problems</a:t>
            </a:r>
          </a:p>
          <a:p>
            <a:r>
              <a:rPr lang="en-US" sz="2400" dirty="0"/>
              <a:t>Hypertension</a:t>
            </a:r>
          </a:p>
          <a:p>
            <a:r>
              <a:rPr lang="en-US" sz="2400" dirty="0"/>
              <a:t>Diabetes</a:t>
            </a:r>
          </a:p>
          <a:p>
            <a:r>
              <a:rPr lang="en-US" sz="2400" dirty="0"/>
              <a:t>Obesity &amp; mobility issues </a:t>
            </a:r>
            <a:r>
              <a:rPr lang="en-US" sz="2400" dirty="0">
                <a:sym typeface="Wingdings" pitchFamily="2" charset="2"/>
              </a:rPr>
              <a:t> disability</a:t>
            </a:r>
            <a:endParaRPr lang="en-US" sz="24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496364F-0340-8F4A-81FD-914CD3C9A657}"/>
              </a:ext>
            </a:extLst>
          </p:cNvPr>
          <p:cNvGrpSpPr/>
          <p:nvPr/>
        </p:nvGrpSpPr>
        <p:grpSpPr>
          <a:xfrm>
            <a:off x="0" y="5923484"/>
            <a:ext cx="9144000" cy="1025652"/>
            <a:chOff x="0" y="5923484"/>
            <a:chExt cx="9144000" cy="102565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295952A-7546-0C43-B047-0376D2D5AEFC}"/>
                </a:ext>
              </a:extLst>
            </p:cNvPr>
            <p:cNvSpPr/>
            <p:nvPr/>
          </p:nvSpPr>
          <p:spPr>
            <a:xfrm rot="10800000">
              <a:off x="0" y="6035038"/>
              <a:ext cx="9144000" cy="822961"/>
            </a:xfrm>
            <a:prstGeom prst="rect">
              <a:avLst/>
            </a:prstGeom>
            <a:solidFill>
              <a:srgbClr val="7B122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Trebuchet MS" panose="020B070302020209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1D76CF0-4113-B44B-8FF6-AB6A003063BC}"/>
                </a:ext>
              </a:extLst>
            </p:cNvPr>
            <p:cNvSpPr/>
            <p:nvPr/>
          </p:nvSpPr>
          <p:spPr>
            <a:xfrm rot="10800000">
              <a:off x="0" y="6124352"/>
              <a:ext cx="9144000" cy="651351"/>
            </a:xfrm>
            <a:prstGeom prst="rect">
              <a:avLst/>
            </a:prstGeom>
            <a:solidFill>
              <a:srgbClr val="C3092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Trebuchet MS" panose="020B0703020202090204" pitchFamily="34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77718BF-7103-9B4E-9184-192898D20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82416" y="6124352"/>
              <a:ext cx="1404383" cy="67761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05DAB5F-02F1-1541-9E1F-08D2A60F9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" y="5923484"/>
              <a:ext cx="1080353" cy="1025652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DBE61DC-7673-464C-980B-710F65D492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2824" y="1571718"/>
            <a:ext cx="5128352" cy="384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4413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5F6CF-B26F-7A4D-ADEE-D3E6CCE7C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Acknowledgments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D8D057-5B70-CD4F-B02F-0D3E8B69775F}"/>
              </a:ext>
            </a:extLst>
          </p:cNvPr>
          <p:cNvSpPr/>
          <p:nvPr/>
        </p:nvSpPr>
        <p:spPr>
          <a:xfrm rot="10800000">
            <a:off x="0" y="6035038"/>
            <a:ext cx="9144000" cy="822961"/>
          </a:xfrm>
          <a:prstGeom prst="rect">
            <a:avLst/>
          </a:prstGeom>
          <a:solidFill>
            <a:srgbClr val="7B12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C1914A-168C-7742-8ED1-B2F2CB21273C}"/>
              </a:ext>
            </a:extLst>
          </p:cNvPr>
          <p:cNvSpPr/>
          <p:nvPr/>
        </p:nvSpPr>
        <p:spPr>
          <a:xfrm rot="10800000">
            <a:off x="0" y="6124352"/>
            <a:ext cx="9144000" cy="651351"/>
          </a:xfrm>
          <a:prstGeom prst="rect">
            <a:avLst/>
          </a:prstGeom>
          <a:solidFill>
            <a:srgbClr val="C309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CBD5E9-92F0-2049-A10D-F81FD0613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2416" y="6124352"/>
            <a:ext cx="1404383" cy="677615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E9EDFD5-4DB0-C04B-8A19-BD8614407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177" y="1262479"/>
            <a:ext cx="8589646" cy="4728285"/>
          </a:xfrm>
        </p:spPr>
        <p:txBody>
          <a:bodyPr/>
          <a:lstStyle/>
          <a:p>
            <a:r>
              <a:rPr lang="en-US" sz="2400" dirty="0"/>
              <a:t>UH Quality Enhancement Plan: Cougar Initiative to Engage (CITE) Office</a:t>
            </a:r>
          </a:p>
          <a:p>
            <a:r>
              <a:rPr lang="en-US" sz="2400" dirty="0"/>
              <a:t>Departments of Psychology, Health &amp; Human Performance; Graduate College of Social Work; College of Nursing</a:t>
            </a:r>
          </a:p>
          <a:p>
            <a:r>
              <a:rPr lang="en-US" sz="2400" dirty="0"/>
              <a:t>Community Partners</a:t>
            </a:r>
          </a:p>
          <a:p>
            <a:pPr lvl="1"/>
            <a:r>
              <a:rPr lang="en-US" sz="2400" dirty="0" err="1"/>
              <a:t>BakerRipley</a:t>
            </a:r>
            <a:endParaRPr lang="en-US" sz="2400" dirty="0"/>
          </a:p>
          <a:p>
            <a:pPr lvl="1"/>
            <a:r>
              <a:rPr lang="en-US" sz="2400" dirty="0"/>
              <a:t>Boynton Chapel United Methodist Church</a:t>
            </a:r>
          </a:p>
          <a:p>
            <a:pPr lvl="1"/>
            <a:r>
              <a:rPr lang="en-US" sz="2400" dirty="0"/>
              <a:t>Community Family Centers</a:t>
            </a:r>
          </a:p>
          <a:p>
            <a:pPr lvl="1"/>
            <a:r>
              <a:rPr lang="en-US" sz="2400" dirty="0"/>
              <a:t>Houston Area Community Services (HACS)</a:t>
            </a:r>
          </a:p>
          <a:p>
            <a:pPr lvl="1"/>
            <a:r>
              <a:rPr lang="en-US" sz="2400" dirty="0"/>
              <a:t>Houston Health Department</a:t>
            </a:r>
          </a:p>
          <a:p>
            <a:pPr lvl="1"/>
            <a:r>
              <a:rPr lang="en-US" sz="2400" dirty="0"/>
              <a:t>YMCA of Greater Houston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9C530F-C390-5941-B43F-2F36357B53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5923484"/>
            <a:ext cx="1080353" cy="102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103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468399D-A95A-46C6-B54D-A78B891749EC}"/>
              </a:ext>
            </a:extLst>
          </p:cNvPr>
          <p:cNvGrpSpPr/>
          <p:nvPr/>
        </p:nvGrpSpPr>
        <p:grpSpPr>
          <a:xfrm>
            <a:off x="0" y="5923484"/>
            <a:ext cx="9144000" cy="1025652"/>
            <a:chOff x="0" y="5923484"/>
            <a:chExt cx="9144000" cy="102565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233897A-B673-4A71-B599-E923789A3573}"/>
                </a:ext>
              </a:extLst>
            </p:cNvPr>
            <p:cNvSpPr/>
            <p:nvPr/>
          </p:nvSpPr>
          <p:spPr>
            <a:xfrm rot="10800000">
              <a:off x="0" y="6035038"/>
              <a:ext cx="9144000" cy="822961"/>
            </a:xfrm>
            <a:prstGeom prst="rect">
              <a:avLst/>
            </a:prstGeom>
            <a:solidFill>
              <a:srgbClr val="7B122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Trebuchet MS" panose="020B070302020209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1506BF4-5DC4-420F-88CE-76F4D24B1B18}"/>
                </a:ext>
              </a:extLst>
            </p:cNvPr>
            <p:cNvSpPr/>
            <p:nvPr/>
          </p:nvSpPr>
          <p:spPr>
            <a:xfrm rot="10800000">
              <a:off x="0" y="6124352"/>
              <a:ext cx="9144000" cy="651351"/>
            </a:xfrm>
            <a:prstGeom prst="rect">
              <a:avLst/>
            </a:prstGeom>
            <a:solidFill>
              <a:srgbClr val="C3092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Trebuchet MS" panose="020B0703020202090204" pitchFamily="34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F25886F-F7C2-4C78-BE07-1733998C1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82416" y="6124352"/>
              <a:ext cx="1404383" cy="67761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E430A7-137A-4199-992D-424E01251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" y="5923484"/>
              <a:ext cx="1080353" cy="1025652"/>
            </a:xfrm>
            <a:prstGeom prst="rect">
              <a:avLst/>
            </a:prstGeom>
          </p:spPr>
        </p:pic>
      </p:grp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A1BBBD3-A644-A844-8990-42FB5167F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EFB3F-C111-C649-9980-C17FCDA88F3C}" type="slidenum">
              <a:rPr lang="en-US" altLang="en-US" smtClean="0"/>
              <a:pPr/>
              <a:t>20</a:t>
            </a:fld>
            <a:endParaRPr lang="en-US" alt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A109785-EBD6-7747-8DD6-00F97B17C2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769" y="237464"/>
            <a:ext cx="7766462" cy="568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5957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033"/>
            <a:ext cx="8229600" cy="1143000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936" y="964199"/>
            <a:ext cx="8846127" cy="5048860"/>
          </a:xfrm>
        </p:spPr>
        <p:txBody>
          <a:bodyPr>
            <a:normAutofit/>
          </a:bodyPr>
          <a:lstStyle/>
          <a:p>
            <a:r>
              <a:rPr lang="en-US" sz="2800" dirty="0"/>
              <a:t>Aging population with specific needs</a:t>
            </a:r>
          </a:p>
          <a:p>
            <a:r>
              <a:rPr lang="en-US" sz="2800" dirty="0"/>
              <a:t>Some groups (e.g., Hispanics/Latin*, Black/African Americans) are at increased risk for age-related conditions</a:t>
            </a:r>
          </a:p>
          <a:p>
            <a:r>
              <a:rPr lang="en-US" sz="2800" dirty="0"/>
              <a:t>With our current population growth, these conditions will be an even larger problem over the next few decades</a:t>
            </a:r>
          </a:p>
          <a:p>
            <a:r>
              <a:rPr lang="en-US" sz="2800" dirty="0"/>
              <a:t>Prevention vs Intervention</a:t>
            </a:r>
          </a:p>
          <a:p>
            <a:pPr lvl="1"/>
            <a:r>
              <a:rPr lang="en-US" dirty="0"/>
              <a:t>Early detection and education are key!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512207-9CCF-DA45-8659-AF2E14BAA841}"/>
              </a:ext>
            </a:extLst>
          </p:cNvPr>
          <p:cNvSpPr/>
          <p:nvPr/>
        </p:nvSpPr>
        <p:spPr>
          <a:xfrm rot="10800000">
            <a:off x="0" y="6035038"/>
            <a:ext cx="9144000" cy="822961"/>
          </a:xfrm>
          <a:prstGeom prst="rect">
            <a:avLst/>
          </a:prstGeom>
          <a:solidFill>
            <a:srgbClr val="7B12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B94CF3-DCE3-BE46-A157-53FF1479DFF1}"/>
              </a:ext>
            </a:extLst>
          </p:cNvPr>
          <p:cNvSpPr/>
          <p:nvPr/>
        </p:nvSpPr>
        <p:spPr>
          <a:xfrm rot="10800000">
            <a:off x="0" y="6124352"/>
            <a:ext cx="9144000" cy="651351"/>
          </a:xfrm>
          <a:prstGeom prst="rect">
            <a:avLst/>
          </a:prstGeom>
          <a:solidFill>
            <a:srgbClr val="C309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8531CC-2233-BF47-A2B3-67862BB48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2416" y="6124352"/>
            <a:ext cx="1404383" cy="6776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50F543-F4C6-0340-AB18-275646591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5923484"/>
            <a:ext cx="1080353" cy="102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060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thank yo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3627" y="1247073"/>
            <a:ext cx="7581482" cy="433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8350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5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5F6CF-B26F-7A4D-ADEE-D3E6CCE7C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CITE Learning Objectives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D8D057-5B70-CD4F-B02F-0D3E8B69775F}"/>
              </a:ext>
            </a:extLst>
          </p:cNvPr>
          <p:cNvSpPr/>
          <p:nvPr/>
        </p:nvSpPr>
        <p:spPr>
          <a:xfrm rot="10800000">
            <a:off x="0" y="6035038"/>
            <a:ext cx="9144000" cy="822961"/>
          </a:xfrm>
          <a:prstGeom prst="rect">
            <a:avLst/>
          </a:prstGeom>
          <a:solidFill>
            <a:srgbClr val="7B12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C1914A-168C-7742-8ED1-B2F2CB21273C}"/>
              </a:ext>
            </a:extLst>
          </p:cNvPr>
          <p:cNvSpPr/>
          <p:nvPr/>
        </p:nvSpPr>
        <p:spPr>
          <a:xfrm rot="10800000">
            <a:off x="0" y="6124352"/>
            <a:ext cx="9144000" cy="651351"/>
          </a:xfrm>
          <a:prstGeom prst="rect">
            <a:avLst/>
          </a:prstGeom>
          <a:solidFill>
            <a:srgbClr val="C309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CBD5E9-92F0-2049-A10D-F81FD0613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2416" y="6124352"/>
            <a:ext cx="1404383" cy="6776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E9C530F-C390-5941-B43F-2F36357B53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5923484"/>
            <a:ext cx="1080353" cy="10256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1E1F1C-CC4E-420E-8CD0-D99DD0A8D0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34108"/>
            <a:ext cx="9144000" cy="438978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EE19FE5-639E-4DD5-89BB-B8C75791972F}"/>
              </a:ext>
            </a:extLst>
          </p:cNvPr>
          <p:cNvSpPr/>
          <p:nvPr/>
        </p:nvSpPr>
        <p:spPr>
          <a:xfrm>
            <a:off x="3314700" y="1874520"/>
            <a:ext cx="2811780" cy="190881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1AF876C-B7E5-4C10-99DC-E4A85071D8E2}"/>
              </a:ext>
            </a:extLst>
          </p:cNvPr>
          <p:cNvSpPr/>
          <p:nvPr/>
        </p:nvSpPr>
        <p:spPr>
          <a:xfrm>
            <a:off x="6297930" y="1874520"/>
            <a:ext cx="2811780" cy="190881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55F25B0-9199-471D-95A3-3B02FB067F22}"/>
              </a:ext>
            </a:extLst>
          </p:cNvPr>
          <p:cNvSpPr/>
          <p:nvPr/>
        </p:nvSpPr>
        <p:spPr>
          <a:xfrm>
            <a:off x="331470" y="3794760"/>
            <a:ext cx="2811780" cy="190881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ECDB3DC-209D-4DE5-8F0E-7C79ABDD3579}"/>
              </a:ext>
            </a:extLst>
          </p:cNvPr>
          <p:cNvSpPr/>
          <p:nvPr/>
        </p:nvSpPr>
        <p:spPr>
          <a:xfrm>
            <a:off x="3314700" y="3794760"/>
            <a:ext cx="2811780" cy="190881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431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5F6CF-B26F-7A4D-ADEE-D3E6CCE7C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CHARMS Learning Process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D8D057-5B70-CD4F-B02F-0D3E8B69775F}"/>
              </a:ext>
            </a:extLst>
          </p:cNvPr>
          <p:cNvSpPr/>
          <p:nvPr/>
        </p:nvSpPr>
        <p:spPr>
          <a:xfrm rot="10800000">
            <a:off x="0" y="6035038"/>
            <a:ext cx="9144000" cy="822961"/>
          </a:xfrm>
          <a:prstGeom prst="rect">
            <a:avLst/>
          </a:prstGeom>
          <a:solidFill>
            <a:srgbClr val="7B12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C1914A-168C-7742-8ED1-B2F2CB21273C}"/>
              </a:ext>
            </a:extLst>
          </p:cNvPr>
          <p:cNvSpPr/>
          <p:nvPr/>
        </p:nvSpPr>
        <p:spPr>
          <a:xfrm rot="10800000">
            <a:off x="0" y="6124352"/>
            <a:ext cx="9144000" cy="651351"/>
          </a:xfrm>
          <a:prstGeom prst="rect">
            <a:avLst/>
          </a:prstGeom>
          <a:solidFill>
            <a:srgbClr val="C309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CBD5E9-92F0-2049-A10D-F81FD0613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2416" y="6124352"/>
            <a:ext cx="1404383" cy="677615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E9EDFD5-4DB0-C04B-8A19-BD8614407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406209"/>
            <a:ext cx="8458200" cy="4378804"/>
          </a:xfrm>
        </p:spPr>
        <p:txBody>
          <a:bodyPr/>
          <a:lstStyle/>
          <a:p>
            <a:r>
              <a:rPr lang="en-US" dirty="0"/>
              <a:t>Didactic Training</a:t>
            </a:r>
          </a:p>
          <a:p>
            <a:pPr lvl="1"/>
            <a:r>
              <a:rPr lang="en-US" dirty="0"/>
              <a:t>Responsible Conduct of Research (RCR)</a:t>
            </a:r>
          </a:p>
          <a:p>
            <a:pPr lvl="2"/>
            <a:r>
              <a:rPr lang="en-US" dirty="0"/>
              <a:t>CITI Program (citiprogram.org)</a:t>
            </a:r>
          </a:p>
          <a:p>
            <a:pPr lvl="1"/>
            <a:r>
              <a:rPr lang="en-US" dirty="0"/>
              <a:t>Cultural Competency</a:t>
            </a:r>
          </a:p>
          <a:p>
            <a:pPr lvl="2"/>
            <a:r>
              <a:rPr lang="en-US" dirty="0"/>
              <a:t>USD HHS “Think Cultural Health” (ccnm.thinkculturalhealth.hhs.gov)</a:t>
            </a:r>
          </a:p>
          <a:p>
            <a:r>
              <a:rPr lang="en-US" dirty="0"/>
              <a:t>Track-Specific Training</a:t>
            </a:r>
          </a:p>
          <a:p>
            <a:pPr lvl="1"/>
            <a:r>
              <a:rPr lang="en-US" dirty="0"/>
              <a:t>Relevant screening measures</a:t>
            </a:r>
          </a:p>
          <a:p>
            <a:r>
              <a:rPr lang="en-US" dirty="0"/>
              <a:t>Health Fair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9C530F-C390-5941-B43F-2F36357B53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5923484"/>
            <a:ext cx="1080353" cy="102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8148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818AEB-CC35-43E6-B4F8-A44D7A959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591" y="106392"/>
            <a:ext cx="7226817" cy="59049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BF1DE12-62F9-452E-B575-F195D5DA1AB7}"/>
              </a:ext>
            </a:extLst>
          </p:cNvPr>
          <p:cNvSpPr/>
          <p:nvPr/>
        </p:nvSpPr>
        <p:spPr>
          <a:xfrm rot="10800000">
            <a:off x="0" y="6035038"/>
            <a:ext cx="9144000" cy="822961"/>
          </a:xfrm>
          <a:prstGeom prst="rect">
            <a:avLst/>
          </a:prstGeom>
          <a:solidFill>
            <a:srgbClr val="7B12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3158C5F-A4B0-412C-943A-BDFFB7ADDBF0}"/>
              </a:ext>
            </a:extLst>
          </p:cNvPr>
          <p:cNvSpPr/>
          <p:nvPr/>
        </p:nvSpPr>
        <p:spPr>
          <a:xfrm rot="10800000">
            <a:off x="0" y="6124352"/>
            <a:ext cx="9144000" cy="651351"/>
          </a:xfrm>
          <a:prstGeom prst="rect">
            <a:avLst/>
          </a:prstGeom>
          <a:solidFill>
            <a:srgbClr val="C309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FC4757-E2D1-40D7-AD27-21D7288B20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2416" y="6124352"/>
            <a:ext cx="1404383" cy="6776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15ED77-0805-4006-8FC1-5D20A7C09B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5923484"/>
            <a:ext cx="1080353" cy="102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351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BF1DE12-62F9-452E-B575-F195D5DA1AB7}"/>
              </a:ext>
            </a:extLst>
          </p:cNvPr>
          <p:cNvSpPr/>
          <p:nvPr/>
        </p:nvSpPr>
        <p:spPr>
          <a:xfrm rot="10800000">
            <a:off x="0" y="6035038"/>
            <a:ext cx="9144000" cy="822961"/>
          </a:xfrm>
          <a:prstGeom prst="rect">
            <a:avLst/>
          </a:prstGeom>
          <a:solidFill>
            <a:srgbClr val="7B12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3158C5F-A4B0-412C-943A-BDFFB7ADDBF0}"/>
              </a:ext>
            </a:extLst>
          </p:cNvPr>
          <p:cNvSpPr/>
          <p:nvPr/>
        </p:nvSpPr>
        <p:spPr>
          <a:xfrm rot="10800000">
            <a:off x="0" y="6124352"/>
            <a:ext cx="9144000" cy="651351"/>
          </a:xfrm>
          <a:prstGeom prst="rect">
            <a:avLst/>
          </a:prstGeom>
          <a:solidFill>
            <a:srgbClr val="C309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FC4757-E2D1-40D7-AD27-21D7288B2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2416" y="6124352"/>
            <a:ext cx="1404383" cy="6776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15ED77-0805-4006-8FC1-5D20A7C09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5923484"/>
            <a:ext cx="1080353" cy="10256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657914-C8FB-42D8-B7AF-A0D8255685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030" y="732605"/>
            <a:ext cx="5455688" cy="40222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29B5C11-907D-49CA-AAF7-224A8D925B02}"/>
              </a:ext>
            </a:extLst>
          </p:cNvPr>
          <p:cNvSpPr txBox="1"/>
          <p:nvPr/>
        </p:nvSpPr>
        <p:spPr>
          <a:xfrm>
            <a:off x="5985111" y="835475"/>
            <a:ext cx="25946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Health Fair</a:t>
            </a:r>
          </a:p>
          <a:p>
            <a:pPr algn="ctr"/>
            <a:r>
              <a:rPr lang="en-US" dirty="0"/>
              <a:t>Saturday, March 21</a:t>
            </a:r>
          </a:p>
          <a:p>
            <a:pPr algn="ctr"/>
            <a:r>
              <a:rPr lang="en-US" dirty="0"/>
              <a:t>AM Shift: 9am-12pm</a:t>
            </a:r>
          </a:p>
          <a:p>
            <a:pPr algn="ctr"/>
            <a:r>
              <a:rPr lang="en-US" dirty="0"/>
              <a:t>PM Shift: 12pm-3pm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E2DF065-7C9B-4AC5-A847-BEE0806F58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030" y="4924060"/>
            <a:ext cx="2638425" cy="6762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D14D59E-BF29-49C1-99A3-9CFD92C1E238}"/>
              </a:ext>
            </a:extLst>
          </p:cNvPr>
          <p:cNvSpPr txBox="1"/>
          <p:nvPr/>
        </p:nvSpPr>
        <p:spPr>
          <a:xfrm>
            <a:off x="5829300" y="2881259"/>
            <a:ext cx="31889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Student Responsibilities: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Advertising of health fair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Prepare materials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Set up (AM shift) and tear down (PM shift)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Screenings and feedback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Follow-up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418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6D8D057-5B70-CD4F-B02F-0D3E8B69775F}"/>
              </a:ext>
            </a:extLst>
          </p:cNvPr>
          <p:cNvSpPr/>
          <p:nvPr/>
        </p:nvSpPr>
        <p:spPr>
          <a:xfrm rot="10800000">
            <a:off x="0" y="6035038"/>
            <a:ext cx="9144000" cy="822961"/>
          </a:xfrm>
          <a:prstGeom prst="rect">
            <a:avLst/>
          </a:prstGeom>
          <a:solidFill>
            <a:srgbClr val="7B12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C1914A-168C-7742-8ED1-B2F2CB21273C}"/>
              </a:ext>
            </a:extLst>
          </p:cNvPr>
          <p:cNvSpPr/>
          <p:nvPr/>
        </p:nvSpPr>
        <p:spPr>
          <a:xfrm rot="10800000">
            <a:off x="0" y="6124352"/>
            <a:ext cx="9144000" cy="651351"/>
          </a:xfrm>
          <a:prstGeom prst="rect">
            <a:avLst/>
          </a:prstGeom>
          <a:solidFill>
            <a:srgbClr val="C309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CBD5E9-92F0-2049-A10D-F81FD0613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2416" y="6124352"/>
            <a:ext cx="1404383" cy="6776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E9C530F-C390-5941-B43F-2F36357B53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5923484"/>
            <a:ext cx="1080353" cy="1025652"/>
          </a:xfrm>
          <a:prstGeom prst="rect">
            <a:avLst/>
          </a:prstGeom>
        </p:spPr>
      </p:pic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B4BDA226-3238-4453-8E94-E5D376E4D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65" y="22553"/>
            <a:ext cx="8332470" cy="601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6840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lifespan aging">
            <a:extLst>
              <a:ext uri="{FF2B5EF4-FFF2-40B4-BE49-F238E27FC236}">
                <a16:creationId xmlns:a16="http://schemas.microsoft.com/office/drawing/2014/main" id="{41CE95E5-065B-4D52-8A8C-87893FEF4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43" y="0"/>
            <a:ext cx="4800719" cy="620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6D8D057-5B70-CD4F-B02F-0D3E8B69775F}"/>
              </a:ext>
            </a:extLst>
          </p:cNvPr>
          <p:cNvSpPr/>
          <p:nvPr/>
        </p:nvSpPr>
        <p:spPr>
          <a:xfrm rot="10800000">
            <a:off x="0" y="6035038"/>
            <a:ext cx="9144000" cy="822961"/>
          </a:xfrm>
          <a:prstGeom prst="rect">
            <a:avLst/>
          </a:prstGeom>
          <a:solidFill>
            <a:srgbClr val="7B12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C1914A-168C-7742-8ED1-B2F2CB21273C}"/>
              </a:ext>
            </a:extLst>
          </p:cNvPr>
          <p:cNvSpPr/>
          <p:nvPr/>
        </p:nvSpPr>
        <p:spPr>
          <a:xfrm rot="10800000">
            <a:off x="0" y="6124352"/>
            <a:ext cx="9144000" cy="651351"/>
          </a:xfrm>
          <a:prstGeom prst="rect">
            <a:avLst/>
          </a:prstGeom>
          <a:solidFill>
            <a:srgbClr val="C309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CBD5E9-92F0-2049-A10D-F81FD06133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2416" y="6124352"/>
            <a:ext cx="1404383" cy="6776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E9C530F-C390-5941-B43F-2F36357B53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5923484"/>
            <a:ext cx="1080353" cy="1025652"/>
          </a:xfrm>
          <a:prstGeom prst="rect">
            <a:avLst/>
          </a:prstGeom>
        </p:spPr>
      </p:pic>
      <p:pic>
        <p:nvPicPr>
          <p:cNvPr id="2052" name="Picture 4" descr="Image result for lifespan aging">
            <a:extLst>
              <a:ext uri="{FF2B5EF4-FFF2-40B4-BE49-F238E27FC236}">
                <a16:creationId xmlns:a16="http://schemas.microsoft.com/office/drawing/2014/main" id="{7B481B7D-AC67-47CE-A6AE-80343AC54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281" y="319914"/>
            <a:ext cx="4800719" cy="512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2321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prevention vs intervention">
            <a:extLst>
              <a:ext uri="{FF2B5EF4-FFF2-40B4-BE49-F238E27FC236}">
                <a16:creationId xmlns:a16="http://schemas.microsoft.com/office/drawing/2014/main" id="{D75F2B24-7961-46E9-9244-710C1ECE7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0" y="-284983"/>
            <a:ext cx="8092440" cy="2705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6D8D057-5B70-CD4F-B02F-0D3E8B69775F}"/>
              </a:ext>
            </a:extLst>
          </p:cNvPr>
          <p:cNvSpPr/>
          <p:nvPr/>
        </p:nvSpPr>
        <p:spPr>
          <a:xfrm rot="10800000">
            <a:off x="0" y="6035038"/>
            <a:ext cx="9144000" cy="822961"/>
          </a:xfrm>
          <a:prstGeom prst="rect">
            <a:avLst/>
          </a:prstGeom>
          <a:solidFill>
            <a:srgbClr val="7B12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C1914A-168C-7742-8ED1-B2F2CB21273C}"/>
              </a:ext>
            </a:extLst>
          </p:cNvPr>
          <p:cNvSpPr/>
          <p:nvPr/>
        </p:nvSpPr>
        <p:spPr>
          <a:xfrm rot="10800000">
            <a:off x="0" y="6124352"/>
            <a:ext cx="9144000" cy="651351"/>
          </a:xfrm>
          <a:prstGeom prst="rect">
            <a:avLst/>
          </a:prstGeom>
          <a:solidFill>
            <a:srgbClr val="C309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CBD5E9-92F0-2049-A10D-F81FD06133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2416" y="6124352"/>
            <a:ext cx="1404383" cy="6776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E9C530F-C390-5941-B43F-2F36357B53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5923484"/>
            <a:ext cx="1080353" cy="10256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14BD2E-7D42-4543-B471-DFDEA0993B2C}"/>
              </a:ext>
            </a:extLst>
          </p:cNvPr>
          <p:cNvSpPr txBox="1"/>
          <p:nvPr/>
        </p:nvSpPr>
        <p:spPr>
          <a:xfrm>
            <a:off x="131802" y="2734867"/>
            <a:ext cx="35475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C00000"/>
                </a:solidFill>
              </a:rPr>
              <a:t>Prevention</a:t>
            </a:r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aimed at preventing a problem from occurring in the first place or from getting worse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E01016-74C7-4A4F-B284-77C0DC42F1AE}"/>
              </a:ext>
            </a:extLst>
          </p:cNvPr>
          <p:cNvSpPr txBox="1"/>
          <p:nvPr/>
        </p:nvSpPr>
        <p:spPr>
          <a:xfrm>
            <a:off x="5508662" y="2810076"/>
            <a:ext cx="3547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C00000"/>
                </a:solidFill>
              </a:rPr>
              <a:t>Intervention</a:t>
            </a:r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treatment that occurs after the problem has arisen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ADCF76-714D-489D-9DDC-7F56060473FF}"/>
              </a:ext>
            </a:extLst>
          </p:cNvPr>
          <p:cNvSpPr txBox="1"/>
          <p:nvPr/>
        </p:nvSpPr>
        <p:spPr>
          <a:xfrm>
            <a:off x="457200" y="4507981"/>
            <a:ext cx="82638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rgbClr val="C00000"/>
                </a:solidFill>
              </a:rPr>
              <a:t>In the US…</a:t>
            </a:r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“…we tend to be reactive vs proactive…[W]e often wait for a disaster or problem to occur, rather than spending effort and money on preventing it from happening in the first place.”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4675B2-9ADF-401D-AA2B-69672A5D89C4}"/>
              </a:ext>
            </a:extLst>
          </p:cNvPr>
          <p:cNvSpPr txBox="1"/>
          <p:nvPr/>
        </p:nvSpPr>
        <p:spPr>
          <a:xfrm>
            <a:off x="6995160" y="5719275"/>
            <a:ext cx="2834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Courtesy of Dolan Clune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009DBE-BDBA-43F0-84B8-38B581487CB9}"/>
              </a:ext>
            </a:extLst>
          </p:cNvPr>
          <p:cNvSpPr/>
          <p:nvPr/>
        </p:nvSpPr>
        <p:spPr>
          <a:xfrm>
            <a:off x="4018002" y="2967335"/>
            <a:ext cx="11079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VS</a:t>
            </a:r>
          </a:p>
        </p:txBody>
      </p:sp>
    </p:spTree>
    <p:extLst>
      <p:ext uri="{BB962C8B-B14F-4D97-AF65-F5344CB8AC3E}">
        <p14:creationId xmlns:p14="http://schemas.microsoft.com/office/powerpoint/2010/main" val="2606338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9D7DF55C-32D5-40B5-AA05-A6202EB4818A}" vid="{A1F87345-3BE5-444E-AD02-23CE7F45153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624</Words>
  <Application>Microsoft Office PowerPoint</Application>
  <PresentationFormat>On-screen Show (4:3)</PresentationFormat>
  <Paragraphs>91</Paragraphs>
  <Slides>22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Trebuchet MS</vt:lpstr>
      <vt:lpstr>Office Theme</vt:lpstr>
      <vt:lpstr>The Cougar Health And Related Medical Services (CHARMS) Initiative</vt:lpstr>
      <vt:lpstr>Acknowledgments</vt:lpstr>
      <vt:lpstr>CITE Learning Objectives</vt:lpstr>
      <vt:lpstr>CHARMS Learning Process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Towards Health Equity</vt:lpstr>
      <vt:lpstr>Cultural impacts and care</vt:lpstr>
      <vt:lpstr>Changing Demographics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Prevalence Rates of Dementia</vt:lpstr>
      <vt:lpstr>Age-Related Disparities</vt:lpstr>
      <vt:lpstr>PowerPoint Presentation</vt:lpstr>
      <vt:lpstr>Summary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Cougar Health And Related Medical Services (CHARMS) Initiative</dc:title>
  <dc:creator>LD Medina</dc:creator>
  <cp:lastModifiedBy>LD Medina</cp:lastModifiedBy>
  <cp:revision>1</cp:revision>
  <dcterms:created xsi:type="dcterms:W3CDTF">2020-01-27T17:04:43Z</dcterms:created>
  <dcterms:modified xsi:type="dcterms:W3CDTF">2020-01-27T19:40:02Z</dcterms:modified>
</cp:coreProperties>
</file>