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512064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D9DA"/>
    <a:srgbClr val="54585A"/>
    <a:srgbClr val="640817"/>
    <a:srgbClr val="C8102E"/>
    <a:srgbClr val="888B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20" d="100"/>
          <a:sy n="20" d="100"/>
        </p:scale>
        <p:origin x="158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285233"/>
            <a:ext cx="43525440" cy="13370560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0171413"/>
            <a:ext cx="38404800" cy="9272267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4E71-31B9-4F86-9E37-46EA6B0DDDE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0801-3EE0-4B06-AC6D-32B28A873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4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4E71-31B9-4F86-9E37-46EA6B0DDDE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0801-3EE0-4B06-AC6D-32B28A873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71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044700"/>
            <a:ext cx="1104138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044700"/>
            <a:ext cx="32484060" cy="3254629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4E71-31B9-4F86-9E37-46EA6B0DDDE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0801-3EE0-4B06-AC6D-32B28A873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3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4E71-31B9-4F86-9E37-46EA6B0DDDE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0801-3EE0-4B06-AC6D-32B28A8733E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A896845-6172-40AE-B146-50D715200B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5822" y="1113183"/>
            <a:ext cx="15626302" cy="19944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439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Title of the Poster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8CB3211-C2C3-4874-A8E5-8D42CDEB617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35824" y="3525079"/>
            <a:ext cx="17978189" cy="19944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0080"/>
              </a:lnSpc>
              <a:spcBef>
                <a:spcPts val="0"/>
              </a:spcBef>
              <a:buNone/>
              <a:defRPr sz="84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/>
              <a:t>Presenter Name, Credentials</a:t>
            </a:r>
          </a:p>
          <a:p>
            <a:pPr lvl="0"/>
            <a:r>
              <a:rPr lang="en-US" dirty="0"/>
              <a:t>Faculty mentor’s name, Credentials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48EF040-57F4-44DF-A094-F9F20843A7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2869" y="1472877"/>
            <a:ext cx="10978493" cy="344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845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0440" y="10223500"/>
            <a:ext cx="44165520" cy="2436749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4E71-31B9-4F86-9E37-46EA6B0DDDE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0801-3EE0-4B06-AC6D-32B28A873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9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4E71-31B9-4F86-9E37-46EA6B0DDDE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0801-3EE0-4B06-AC6D-32B28A873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91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574541"/>
            <a:ext cx="44165520" cy="1597532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5701001"/>
            <a:ext cx="44165520" cy="840104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4E71-31B9-4F86-9E37-46EA6B0DDDE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0801-3EE0-4B06-AC6D-32B28A873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2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4E71-31B9-4F86-9E37-46EA6B0DDDE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0801-3EE0-4B06-AC6D-32B28A873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4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044708"/>
            <a:ext cx="441655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414513"/>
            <a:ext cx="21662704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028420"/>
            <a:ext cx="21662704" cy="206336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414513"/>
            <a:ext cx="21769390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028420"/>
            <a:ext cx="21769390" cy="206336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4E71-31B9-4F86-9E37-46EA6B0DDDE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0801-3EE0-4B06-AC6D-32B28A873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5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4E71-31B9-4F86-9E37-46EA6B0DDDE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0801-3EE0-4B06-AC6D-32B28A873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14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4E71-31B9-4F86-9E37-46EA6B0DDDE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0801-3EE0-4B06-AC6D-32B28A873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94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529588"/>
            <a:ext cx="25923240" cy="27292300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4E71-31B9-4F86-9E37-46EA6B0DDDE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0801-3EE0-4B06-AC6D-32B28A873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4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529588"/>
            <a:ext cx="25923240" cy="27292300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4E71-31B9-4F86-9E37-46EA6B0DDDE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0801-3EE0-4B06-AC6D-32B28A873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7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044708"/>
            <a:ext cx="441655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223500"/>
            <a:ext cx="441655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C4E71-31B9-4F86-9E37-46EA6B0DDDE5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5595568"/>
            <a:ext cx="172821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30801-3EE0-4B06-AC6D-32B28A8733E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653779-C221-4ADA-AFA0-CF34288890A6}"/>
              </a:ext>
            </a:extLst>
          </p:cNvPr>
          <p:cNvSpPr/>
          <p:nvPr userDrawn="1"/>
        </p:nvSpPr>
        <p:spPr>
          <a:xfrm>
            <a:off x="0" y="0"/>
            <a:ext cx="51206400" cy="621527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2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D147877-9C16-4947-8DC4-E23A3ABF6ED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438" y="1552038"/>
            <a:ext cx="9148743" cy="344367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4D875FE-4662-45B6-9EAE-727A2FFED968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015" y="34590995"/>
            <a:ext cx="3228855" cy="280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7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61" r:id="rId12"/>
    <p:sldLayoutId id="2147483662" r:id="rId13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FA06AE-C6FD-4115-AFBB-569002E660E2}"/>
              </a:ext>
            </a:extLst>
          </p:cNvPr>
          <p:cNvSpPr/>
          <p:nvPr/>
        </p:nvSpPr>
        <p:spPr>
          <a:xfrm>
            <a:off x="1407332" y="7120833"/>
            <a:ext cx="13246875" cy="26320706"/>
          </a:xfrm>
          <a:prstGeom prst="rect">
            <a:avLst/>
          </a:prstGeom>
          <a:noFill/>
          <a:ln w="57150">
            <a:solidFill>
              <a:srgbClr val="888B8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20"/>
          </a:p>
        </p:txBody>
      </p:sp>
      <p:sp>
        <p:nvSpPr>
          <p:cNvPr id="4" name="Title 9">
            <a:extLst>
              <a:ext uri="{FF2B5EF4-FFF2-40B4-BE49-F238E27FC236}">
                <a16:creationId xmlns:a16="http://schemas.microsoft.com/office/drawing/2014/main" id="{B10B9DAD-E43D-444C-846E-3338EE5559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5822" y="306125"/>
            <a:ext cx="15626302" cy="239334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96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pPr algn="l"/>
            <a:r>
              <a:rPr lang="en-US" dirty="0"/>
              <a:t>Title of the Poster</a:t>
            </a:r>
          </a:p>
        </p:txBody>
      </p:sp>
      <p:sp>
        <p:nvSpPr>
          <p:cNvPr id="5" name="Text Placeholder 13">
            <a:extLst>
              <a:ext uri="{FF2B5EF4-FFF2-40B4-BE49-F238E27FC236}">
                <a16:creationId xmlns:a16="http://schemas.microsoft.com/office/drawing/2014/main" id="{9DEFF669-A109-4DF5-A77D-24522B596F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5825" y="3200400"/>
            <a:ext cx="17978189" cy="239334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7200"/>
              </a:lnSpc>
              <a:spcBef>
                <a:spcPts val="0"/>
              </a:spcBef>
              <a:buNone/>
              <a:defRPr sz="60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pPr lvl="0" algn="l"/>
            <a:r>
              <a:rPr lang="en-US" sz="6720" dirty="0"/>
              <a:t>Presenter Name, Credentials</a:t>
            </a:r>
          </a:p>
          <a:p>
            <a:pPr lvl="0" algn="l"/>
            <a:r>
              <a:rPr lang="en-US" sz="6720" dirty="0"/>
              <a:t>Faculty mentor’s name, Credentials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BF2E56-C909-44D7-8EB8-4A3363D70B30}"/>
              </a:ext>
            </a:extLst>
          </p:cNvPr>
          <p:cNvSpPr txBox="1"/>
          <p:nvPr/>
        </p:nvSpPr>
        <p:spPr>
          <a:xfrm>
            <a:off x="1909032" y="7671008"/>
            <a:ext cx="12243468" cy="1551474"/>
          </a:xfrm>
          <a:prstGeom prst="roundRect">
            <a:avLst/>
          </a:prstGeom>
          <a:gradFill>
            <a:gsLst>
              <a:gs pos="0">
                <a:srgbClr val="D8D9DA"/>
              </a:gs>
              <a:gs pos="100000">
                <a:srgbClr val="888B8D"/>
              </a:gs>
            </a:gsLst>
            <a:lin ang="5400000" scaled="1"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364603" tIns="182302" rIns="364603" bIns="182302">
            <a:spAutoFit/>
          </a:bodyPr>
          <a:lstStyle/>
          <a:p>
            <a:pPr algn="ctr" defTabSz="4608904">
              <a:defRPr/>
            </a:pPr>
            <a:r>
              <a:rPr lang="en-US" sz="6720" b="1" dirty="0">
                <a:solidFill>
                  <a:schemeClr val="tx1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Background</a:t>
            </a:r>
            <a:endParaRPr lang="en-US" sz="6160" b="1" dirty="0">
              <a:solidFill>
                <a:schemeClr val="tx1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72">
            <a:extLst>
              <a:ext uri="{FF2B5EF4-FFF2-40B4-BE49-F238E27FC236}">
                <a16:creationId xmlns:a16="http://schemas.microsoft.com/office/drawing/2014/main" id="{12B6BCAD-C6A9-432D-8035-76CE917A1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50673" y="9772658"/>
            <a:ext cx="19505052" cy="210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60">
            <a:extLst>
              <a:ext uri="{FF2B5EF4-FFF2-40B4-BE49-F238E27FC236}">
                <a16:creationId xmlns:a16="http://schemas.microsoft.com/office/drawing/2014/main" id="{8A63BBEB-6F8C-4284-ADE1-B29E43C8C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5235" y="9772658"/>
            <a:ext cx="11911053" cy="210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46BA87-E1E6-441A-ADF7-45AE76E5FC15}"/>
              </a:ext>
            </a:extLst>
          </p:cNvPr>
          <p:cNvSpPr txBox="1"/>
          <p:nvPr/>
        </p:nvSpPr>
        <p:spPr>
          <a:xfrm>
            <a:off x="1909032" y="16251747"/>
            <a:ext cx="12243468" cy="1551474"/>
          </a:xfrm>
          <a:prstGeom prst="roundRect">
            <a:avLst/>
          </a:prstGeom>
          <a:gradFill>
            <a:gsLst>
              <a:gs pos="0">
                <a:srgbClr val="D8D9DA"/>
              </a:gs>
              <a:gs pos="100000">
                <a:srgbClr val="888B8D"/>
              </a:gs>
            </a:gsLst>
            <a:lin ang="5400000" scaled="1"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364603" tIns="182302" rIns="364603" bIns="182302">
            <a:spAutoFit/>
          </a:bodyPr>
          <a:lstStyle/>
          <a:p>
            <a:pPr algn="ctr" defTabSz="4608904">
              <a:defRPr/>
            </a:pPr>
            <a:r>
              <a:rPr lang="en-US" sz="6720" b="1" dirty="0">
                <a:solidFill>
                  <a:schemeClr val="tx1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Needs Assessment</a:t>
            </a:r>
            <a:endParaRPr lang="en-US" sz="6160" b="1" dirty="0">
              <a:solidFill>
                <a:schemeClr val="tx1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60">
            <a:extLst>
              <a:ext uri="{FF2B5EF4-FFF2-40B4-BE49-F238E27FC236}">
                <a16:creationId xmlns:a16="http://schemas.microsoft.com/office/drawing/2014/main" id="{3C7D2ADD-A04D-4DAA-989F-5044D0B98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1449" y="18301514"/>
            <a:ext cx="11911053" cy="210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32D0A6-4DC4-465E-8413-EB49C06CBD65}"/>
              </a:ext>
            </a:extLst>
          </p:cNvPr>
          <p:cNvSpPr txBox="1"/>
          <p:nvPr/>
        </p:nvSpPr>
        <p:spPr>
          <a:xfrm>
            <a:off x="1909032" y="23871694"/>
            <a:ext cx="12243468" cy="1551474"/>
          </a:xfrm>
          <a:prstGeom prst="roundRect">
            <a:avLst/>
          </a:prstGeom>
          <a:gradFill>
            <a:gsLst>
              <a:gs pos="0">
                <a:srgbClr val="D8D9DA"/>
              </a:gs>
              <a:gs pos="100000">
                <a:srgbClr val="888B8D"/>
              </a:gs>
            </a:gsLst>
            <a:lin ang="5400000" scaled="1"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364603" tIns="182302" rIns="364603" bIns="182302">
            <a:spAutoFit/>
          </a:bodyPr>
          <a:lstStyle/>
          <a:p>
            <a:pPr algn="ctr" defTabSz="4608904">
              <a:defRPr/>
            </a:pPr>
            <a:r>
              <a:rPr lang="en-US" sz="6720" b="1" dirty="0">
                <a:solidFill>
                  <a:schemeClr val="tx1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PICOT Question</a:t>
            </a:r>
            <a:endParaRPr lang="en-US" sz="6160" b="1" dirty="0">
              <a:solidFill>
                <a:schemeClr val="tx1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60">
            <a:extLst>
              <a:ext uri="{FF2B5EF4-FFF2-40B4-BE49-F238E27FC236}">
                <a16:creationId xmlns:a16="http://schemas.microsoft.com/office/drawing/2014/main" id="{5C372E33-AB60-4EA0-80EC-BEEA5FC1D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9033" y="25890620"/>
            <a:ext cx="11911053" cy="210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370973-7C5B-4161-B046-157FF8072B41}"/>
              </a:ext>
            </a:extLst>
          </p:cNvPr>
          <p:cNvSpPr/>
          <p:nvPr/>
        </p:nvSpPr>
        <p:spPr>
          <a:xfrm>
            <a:off x="36552202" y="7120834"/>
            <a:ext cx="13246875" cy="30564629"/>
          </a:xfrm>
          <a:prstGeom prst="rect">
            <a:avLst/>
          </a:prstGeom>
          <a:noFill/>
          <a:ln w="57150">
            <a:solidFill>
              <a:srgbClr val="888B8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2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F70A2B-F3CB-414A-8AAA-D8E8D81920BD}"/>
              </a:ext>
            </a:extLst>
          </p:cNvPr>
          <p:cNvSpPr/>
          <p:nvPr/>
        </p:nvSpPr>
        <p:spPr>
          <a:xfrm>
            <a:off x="15322117" y="7120834"/>
            <a:ext cx="20562173" cy="30564629"/>
          </a:xfrm>
          <a:prstGeom prst="rect">
            <a:avLst/>
          </a:prstGeom>
          <a:noFill/>
          <a:ln w="57150">
            <a:solidFill>
              <a:srgbClr val="888B8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2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DEF7A6-CBE9-4445-BF8A-DB21EF629BBB}"/>
              </a:ext>
            </a:extLst>
          </p:cNvPr>
          <p:cNvSpPr txBox="1"/>
          <p:nvPr/>
        </p:nvSpPr>
        <p:spPr>
          <a:xfrm>
            <a:off x="37053902" y="7722890"/>
            <a:ext cx="12243468" cy="1551474"/>
          </a:xfrm>
          <a:prstGeom prst="roundRect">
            <a:avLst/>
          </a:prstGeom>
          <a:gradFill>
            <a:gsLst>
              <a:gs pos="0">
                <a:srgbClr val="D8D9DA"/>
              </a:gs>
              <a:gs pos="100000">
                <a:srgbClr val="888B8D"/>
              </a:gs>
            </a:gsLst>
            <a:lin ang="5400000" scaled="1"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364603" tIns="182302" rIns="364603" bIns="182302">
            <a:spAutoFit/>
          </a:bodyPr>
          <a:lstStyle/>
          <a:p>
            <a:pPr algn="ctr" defTabSz="4608904">
              <a:defRPr/>
            </a:pPr>
            <a:r>
              <a:rPr lang="en-US" sz="6720" b="1" dirty="0">
                <a:solidFill>
                  <a:schemeClr val="tx1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Decision to Change</a:t>
            </a:r>
            <a:endParaRPr lang="en-US" sz="6160" b="1" dirty="0">
              <a:solidFill>
                <a:schemeClr val="tx1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78CA93-3767-49BB-94B9-D3F138F519FA}"/>
              </a:ext>
            </a:extLst>
          </p:cNvPr>
          <p:cNvSpPr txBox="1"/>
          <p:nvPr/>
        </p:nvSpPr>
        <p:spPr>
          <a:xfrm>
            <a:off x="37053902" y="16251746"/>
            <a:ext cx="12243468" cy="1551474"/>
          </a:xfrm>
          <a:prstGeom prst="roundRect">
            <a:avLst/>
          </a:prstGeom>
          <a:gradFill>
            <a:gsLst>
              <a:gs pos="0">
                <a:srgbClr val="D8D9DA"/>
              </a:gs>
              <a:gs pos="100000">
                <a:srgbClr val="888B8D"/>
              </a:gs>
            </a:gsLst>
            <a:lin ang="5400000" scaled="1"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364603" tIns="182302" rIns="364603" bIns="182302">
            <a:spAutoFit/>
          </a:bodyPr>
          <a:lstStyle/>
          <a:p>
            <a:pPr algn="ctr" defTabSz="4608904">
              <a:defRPr/>
            </a:pPr>
            <a:r>
              <a:rPr lang="en-US" sz="6720" b="1" dirty="0">
                <a:solidFill>
                  <a:schemeClr val="tx1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Evaluation</a:t>
            </a:r>
            <a:endParaRPr lang="en-US" sz="6160" b="1" dirty="0">
              <a:solidFill>
                <a:schemeClr val="tx1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C656E1B-B695-4424-9736-1E32A6A3D0DE}"/>
              </a:ext>
            </a:extLst>
          </p:cNvPr>
          <p:cNvSpPr txBox="1"/>
          <p:nvPr/>
        </p:nvSpPr>
        <p:spPr>
          <a:xfrm>
            <a:off x="15850673" y="7698447"/>
            <a:ext cx="19505052" cy="1551474"/>
          </a:xfrm>
          <a:prstGeom prst="roundRect">
            <a:avLst/>
          </a:prstGeom>
          <a:gradFill>
            <a:gsLst>
              <a:gs pos="0">
                <a:srgbClr val="D8D9DA"/>
              </a:gs>
              <a:gs pos="100000">
                <a:srgbClr val="888B8D"/>
              </a:gs>
            </a:gsLst>
            <a:lin ang="5400000" scaled="1"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364603" tIns="182302" rIns="364603" bIns="182302">
            <a:spAutoFit/>
          </a:bodyPr>
          <a:lstStyle/>
          <a:p>
            <a:pPr algn="ctr" defTabSz="4608904">
              <a:defRPr/>
            </a:pPr>
            <a:r>
              <a:rPr lang="en-US" sz="6720" b="1" dirty="0">
                <a:solidFill>
                  <a:schemeClr val="tx1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Synthesis of Findings</a:t>
            </a:r>
            <a:endParaRPr lang="en-US" sz="6160" b="1" dirty="0">
              <a:solidFill>
                <a:schemeClr val="tx1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5F6D1DE-1A0F-4D25-A2C6-23396047467C}"/>
              </a:ext>
            </a:extLst>
          </p:cNvPr>
          <p:cNvSpPr txBox="1"/>
          <p:nvPr/>
        </p:nvSpPr>
        <p:spPr>
          <a:xfrm>
            <a:off x="15850673" y="16251746"/>
            <a:ext cx="19505052" cy="1551474"/>
          </a:xfrm>
          <a:prstGeom prst="roundRect">
            <a:avLst/>
          </a:prstGeom>
          <a:gradFill>
            <a:gsLst>
              <a:gs pos="0">
                <a:srgbClr val="D8D9DA"/>
              </a:gs>
              <a:gs pos="100000">
                <a:srgbClr val="888B8D"/>
              </a:gs>
            </a:gsLst>
            <a:lin ang="5400000" scaled="1"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364603" tIns="182302" rIns="364603" bIns="182302">
            <a:spAutoFit/>
          </a:bodyPr>
          <a:lstStyle/>
          <a:p>
            <a:pPr algn="ctr" defTabSz="4608904">
              <a:defRPr/>
            </a:pPr>
            <a:r>
              <a:rPr lang="en-US" sz="6720" b="1" dirty="0">
                <a:solidFill>
                  <a:schemeClr val="tx1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EBP Guidelines</a:t>
            </a:r>
            <a:endParaRPr lang="en-US" sz="6160" b="1" dirty="0">
              <a:solidFill>
                <a:schemeClr val="tx1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971D121-A129-49F9-9A02-99354825BED5}"/>
              </a:ext>
            </a:extLst>
          </p:cNvPr>
          <p:cNvSpPr txBox="1"/>
          <p:nvPr/>
        </p:nvSpPr>
        <p:spPr>
          <a:xfrm>
            <a:off x="15850673" y="23871694"/>
            <a:ext cx="19505052" cy="1551474"/>
          </a:xfrm>
          <a:prstGeom prst="roundRect">
            <a:avLst/>
          </a:prstGeom>
          <a:gradFill>
            <a:gsLst>
              <a:gs pos="0">
                <a:srgbClr val="D8D9DA"/>
              </a:gs>
              <a:gs pos="100000">
                <a:srgbClr val="888B8D"/>
              </a:gs>
            </a:gsLst>
            <a:lin ang="5400000" scaled="1"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364603" tIns="182302" rIns="364603" bIns="182302">
            <a:spAutoFit/>
          </a:bodyPr>
          <a:lstStyle/>
          <a:p>
            <a:pPr algn="ctr" defTabSz="4608904">
              <a:defRPr/>
            </a:pPr>
            <a:r>
              <a:rPr lang="en-US" sz="6720" b="1" dirty="0">
                <a:solidFill>
                  <a:schemeClr val="tx1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Theoretical Framework</a:t>
            </a:r>
            <a:endParaRPr lang="en-US" sz="6160" b="1" dirty="0">
              <a:solidFill>
                <a:schemeClr val="tx1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73E5DA0-63DC-4B52-B396-0511FAD9A69C}"/>
              </a:ext>
            </a:extLst>
          </p:cNvPr>
          <p:cNvSpPr txBox="1"/>
          <p:nvPr/>
        </p:nvSpPr>
        <p:spPr>
          <a:xfrm>
            <a:off x="37053901" y="23871694"/>
            <a:ext cx="12243468" cy="1551474"/>
          </a:xfrm>
          <a:prstGeom prst="roundRect">
            <a:avLst/>
          </a:prstGeom>
          <a:gradFill>
            <a:gsLst>
              <a:gs pos="0">
                <a:srgbClr val="D8D9DA"/>
              </a:gs>
              <a:gs pos="100000">
                <a:srgbClr val="888B8D"/>
              </a:gs>
            </a:gsLst>
            <a:lin ang="5400000" scaled="1"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364603" tIns="182302" rIns="364603" bIns="182302">
            <a:spAutoFit/>
          </a:bodyPr>
          <a:lstStyle/>
          <a:p>
            <a:pPr algn="ctr" defTabSz="4608904">
              <a:defRPr/>
            </a:pPr>
            <a:r>
              <a:rPr lang="en-US" sz="6720" b="1" dirty="0">
                <a:solidFill>
                  <a:schemeClr val="tx1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References</a:t>
            </a:r>
            <a:endParaRPr lang="en-US" sz="6160" b="1" dirty="0">
              <a:solidFill>
                <a:schemeClr val="tx1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1894434-D509-4352-BA9E-8C10E61306EF}"/>
              </a:ext>
            </a:extLst>
          </p:cNvPr>
          <p:cNvSpPr txBox="1"/>
          <p:nvPr/>
        </p:nvSpPr>
        <p:spPr>
          <a:xfrm>
            <a:off x="37214789" y="29162934"/>
            <a:ext cx="12243468" cy="1551474"/>
          </a:xfrm>
          <a:prstGeom prst="roundRect">
            <a:avLst/>
          </a:prstGeom>
          <a:gradFill>
            <a:gsLst>
              <a:gs pos="0">
                <a:srgbClr val="D8D9DA"/>
              </a:gs>
              <a:gs pos="100000">
                <a:srgbClr val="888B8D"/>
              </a:gs>
            </a:gsLst>
            <a:lin ang="5400000" scaled="1"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364603" tIns="182302" rIns="364603" bIns="182302">
            <a:spAutoFit/>
          </a:bodyPr>
          <a:lstStyle/>
          <a:p>
            <a:pPr algn="ctr" defTabSz="4608904">
              <a:defRPr/>
            </a:pPr>
            <a:r>
              <a:rPr lang="en-US" sz="6720" b="1" dirty="0">
                <a:solidFill>
                  <a:schemeClr val="tx1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Acknowledgements</a:t>
            </a:r>
            <a:endParaRPr lang="en-US" sz="6160" b="1" dirty="0">
              <a:solidFill>
                <a:schemeClr val="tx1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72">
            <a:extLst>
              <a:ext uri="{FF2B5EF4-FFF2-40B4-BE49-F238E27FC236}">
                <a16:creationId xmlns:a16="http://schemas.microsoft.com/office/drawing/2014/main" id="{B6297CFC-572F-4E90-ADB2-98D571899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50673" y="18301513"/>
            <a:ext cx="19505052" cy="210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72">
            <a:extLst>
              <a:ext uri="{FF2B5EF4-FFF2-40B4-BE49-F238E27FC236}">
                <a16:creationId xmlns:a16="http://schemas.microsoft.com/office/drawing/2014/main" id="{88BA45FD-ABB6-472C-9313-550175C44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50673" y="25890619"/>
            <a:ext cx="19505052" cy="210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60">
            <a:extLst>
              <a:ext uri="{FF2B5EF4-FFF2-40B4-BE49-F238E27FC236}">
                <a16:creationId xmlns:a16="http://schemas.microsoft.com/office/drawing/2014/main" id="{81637235-887E-4E15-BA84-B7EDB70C0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53900" y="18301513"/>
            <a:ext cx="11911053" cy="210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60">
            <a:extLst>
              <a:ext uri="{FF2B5EF4-FFF2-40B4-BE49-F238E27FC236}">
                <a16:creationId xmlns:a16="http://schemas.microsoft.com/office/drawing/2014/main" id="{F99AF0FA-BBAC-4A26-BA01-83730D418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53899" y="9772657"/>
            <a:ext cx="11911053" cy="210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60">
            <a:extLst>
              <a:ext uri="{FF2B5EF4-FFF2-40B4-BE49-F238E27FC236}">
                <a16:creationId xmlns:a16="http://schemas.microsoft.com/office/drawing/2014/main" id="{9033C227-3A25-4BC0-B548-CECC19ED7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6314" y="25890619"/>
            <a:ext cx="11911053" cy="210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60">
            <a:extLst>
              <a:ext uri="{FF2B5EF4-FFF2-40B4-BE49-F238E27FC236}">
                <a16:creationId xmlns:a16="http://schemas.microsoft.com/office/drawing/2014/main" id="{61490233-EEFA-4B41-B983-B9E19306F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86314" y="31283971"/>
            <a:ext cx="11911053" cy="210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949700" eaLnBrk="0" fontAlgn="base" hangingPunct="0">
              <a:spcBef>
                <a:spcPct val="0"/>
              </a:spcBef>
              <a:spcAft>
                <a:spcPct val="0"/>
              </a:spcAft>
              <a:defRPr sz="7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6536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xxxxxxxxxxxxxxxxxxxxxx</a:t>
            </a:r>
            <a:endParaRPr lang="en-US" altLang="en-US" sz="6536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590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51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Trebuchet MS</vt:lpstr>
      <vt:lpstr>Office Theme</vt:lpstr>
      <vt:lpstr>Title of the Poster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Vyas, Anita</dc:creator>
  <cp:lastModifiedBy>Vyas, Anita</cp:lastModifiedBy>
  <cp:revision>18</cp:revision>
  <dcterms:created xsi:type="dcterms:W3CDTF">2018-09-17T20:40:42Z</dcterms:created>
  <dcterms:modified xsi:type="dcterms:W3CDTF">2018-09-19T16:14:57Z</dcterms:modified>
</cp:coreProperties>
</file>