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65760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9DA"/>
    <a:srgbClr val="54585A"/>
    <a:srgbClr val="640817"/>
    <a:srgbClr val="C8102E"/>
    <a:srgbClr val="888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0" d="100"/>
          <a:sy n="30" d="100"/>
        </p:scale>
        <p:origin x="141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A896845-6172-40AE-B146-50D715200B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4157" y="954157"/>
            <a:ext cx="11161644" cy="170953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Title of the Poster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8CB3211-C2C3-4874-A8E5-8D42CDEB617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54157" y="3021496"/>
            <a:ext cx="12841563" cy="17095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7200"/>
              </a:lnSpc>
              <a:spcBef>
                <a:spcPts val="0"/>
              </a:spcBef>
              <a:buNone/>
              <a:defRPr sz="60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Presenter Name, Credentials</a:t>
            </a:r>
          </a:p>
          <a:p>
            <a:pPr lvl="0"/>
            <a:r>
              <a:rPr lang="en-US" dirty="0"/>
              <a:t>Faculty mentor’s name, Credentials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48EF040-57F4-44DF-A094-F9F20843A7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0617" y="1262466"/>
            <a:ext cx="7841781" cy="2951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84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752607"/>
            <a:ext cx="31546800" cy="6362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0" y="8763000"/>
            <a:ext cx="3154680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6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752600"/>
            <a:ext cx="788670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752600"/>
            <a:ext cx="2320290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0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8763000"/>
            <a:ext cx="3154680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91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8206749"/>
            <a:ext cx="31546800" cy="13693138"/>
          </a:xfrm>
          <a:prstGeom prst="rect">
            <a:avLst/>
          </a:prstGeom>
        </p:spPr>
        <p:txBody>
          <a:bodyPr anchor="b"/>
          <a:lstStyle>
            <a:lvl1pPr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22029429"/>
            <a:ext cx="3154680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5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752607"/>
            <a:ext cx="31546800" cy="6362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8763000"/>
            <a:ext cx="1554480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8763000"/>
            <a:ext cx="1554480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15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752607"/>
            <a:ext cx="31546800" cy="6362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8069582"/>
            <a:ext cx="15473360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2024360"/>
            <a:ext cx="15473360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8069582"/>
            <a:ext cx="15549564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2024360"/>
            <a:ext cx="15549564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1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752607"/>
            <a:ext cx="31546800" cy="6362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7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9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2194560"/>
            <a:ext cx="11796712" cy="7680960"/>
          </a:xfrm>
          <a:prstGeom prst="rect">
            <a:avLst/>
          </a:prstGeo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4739647"/>
            <a:ext cx="18516600" cy="23393400"/>
          </a:xfrm>
          <a:prstGeom prst="rect">
            <a:avLst/>
          </a:prstGeo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9875520"/>
            <a:ext cx="11796712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66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2194560"/>
            <a:ext cx="11796712" cy="7680960"/>
          </a:xfrm>
          <a:prstGeom prst="rect">
            <a:avLst/>
          </a:prstGeo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4739647"/>
            <a:ext cx="1851660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9875520"/>
            <a:ext cx="11796712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07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30510487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30510487"/>
            <a:ext cx="1234440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30510487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52E9E3-6CB1-4071-A2E4-3235ABD78BE0}"/>
              </a:ext>
            </a:extLst>
          </p:cNvPr>
          <p:cNvSpPr/>
          <p:nvPr userDrawn="1"/>
        </p:nvSpPr>
        <p:spPr>
          <a:xfrm>
            <a:off x="0" y="0"/>
            <a:ext cx="36576000" cy="5327374"/>
          </a:xfrm>
          <a:prstGeom prst="rect">
            <a:avLst/>
          </a:prstGeom>
          <a:gradFill flip="none" rotWithShape="1">
            <a:gsLst>
              <a:gs pos="0">
                <a:srgbClr val="C8102E"/>
              </a:gs>
              <a:gs pos="100000">
                <a:srgbClr val="640817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7F6FE4-98C5-4EA4-A38A-E6F70E4F008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0617" y="1262466"/>
            <a:ext cx="7841781" cy="2951726"/>
          </a:xfrm>
          <a:prstGeom prst="rect">
            <a:avLst/>
          </a:prstGeom>
        </p:spPr>
      </p:pic>
      <p:pic>
        <p:nvPicPr>
          <p:cNvPr id="10" name="Picture 9" descr="A red and white sign with black text&#10;&#10;Description generated with high confidence">
            <a:extLst>
              <a:ext uri="{FF2B5EF4-FFF2-40B4-BE49-F238E27FC236}">
                <a16:creationId xmlns:a16="http://schemas.microsoft.com/office/drawing/2014/main" id="{3931E042-4C0A-45AF-B3A3-86BC22DCC33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817" y="29308048"/>
            <a:ext cx="2767590" cy="240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99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FA06AE-C6FD-4115-AFBB-569002E660E2}"/>
              </a:ext>
            </a:extLst>
          </p:cNvPr>
          <p:cNvSpPr/>
          <p:nvPr/>
        </p:nvSpPr>
        <p:spPr>
          <a:xfrm>
            <a:off x="1005235" y="5883965"/>
            <a:ext cx="9462053" cy="22343165"/>
          </a:xfrm>
          <a:prstGeom prst="rect">
            <a:avLst/>
          </a:prstGeom>
          <a:noFill/>
          <a:ln w="57150">
            <a:solidFill>
              <a:srgbClr val="888B8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9">
            <a:extLst>
              <a:ext uri="{FF2B5EF4-FFF2-40B4-BE49-F238E27FC236}">
                <a16:creationId xmlns:a16="http://schemas.microsoft.com/office/drawing/2014/main" id="{B10B9DAD-E43D-444C-846E-3338EE5559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4157" y="954157"/>
            <a:ext cx="11161644" cy="170953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Title of the Poster</a:t>
            </a:r>
          </a:p>
        </p:txBody>
      </p:sp>
      <p:sp>
        <p:nvSpPr>
          <p:cNvPr id="5" name="Text Placeholder 13">
            <a:extLst>
              <a:ext uri="{FF2B5EF4-FFF2-40B4-BE49-F238E27FC236}">
                <a16:creationId xmlns:a16="http://schemas.microsoft.com/office/drawing/2014/main" id="{9DEFF669-A109-4DF5-A77D-24522B596F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54157" y="3021496"/>
            <a:ext cx="12841563" cy="170953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7200"/>
              </a:lnSpc>
              <a:spcBef>
                <a:spcPts val="0"/>
              </a:spcBef>
              <a:buNone/>
              <a:defRPr sz="60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sz="4800" dirty="0"/>
              <a:t>Presenter Name, Credentials</a:t>
            </a:r>
          </a:p>
          <a:p>
            <a:pPr lvl="0"/>
            <a:r>
              <a:rPr lang="en-US" sz="4800" dirty="0"/>
              <a:t>Faculty mentor’s name, Credentials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BF2E56-C909-44D7-8EB8-4A3363D70B30}"/>
              </a:ext>
            </a:extLst>
          </p:cNvPr>
          <p:cNvSpPr txBox="1"/>
          <p:nvPr/>
        </p:nvSpPr>
        <p:spPr>
          <a:xfrm>
            <a:off x="1363594" y="6288387"/>
            <a:ext cx="8745334" cy="1108196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260431" tIns="130216" rIns="260431" bIns="130216">
            <a:spAutoFit/>
          </a:bodyPr>
          <a:lstStyle/>
          <a:p>
            <a:pPr algn="ctr" defTabSz="329212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Background</a:t>
            </a:r>
            <a:endParaRPr lang="en-US" sz="440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72">
            <a:extLst>
              <a:ext uri="{FF2B5EF4-FFF2-40B4-BE49-F238E27FC236}">
                <a16:creationId xmlns:a16="http://schemas.microsoft.com/office/drawing/2014/main" id="{12B6BCAD-C6A9-432D-8035-76CE917A1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21909" y="7973052"/>
            <a:ext cx="13932180" cy="152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60">
            <a:extLst>
              <a:ext uri="{FF2B5EF4-FFF2-40B4-BE49-F238E27FC236}">
                <a16:creationId xmlns:a16="http://schemas.microsoft.com/office/drawing/2014/main" id="{8A63BBEB-6F8C-4284-ADE1-B29E43C8C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3594" y="7973052"/>
            <a:ext cx="8507895" cy="152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46BA87-E1E6-441A-ADF7-45AE76E5FC15}"/>
              </a:ext>
            </a:extLst>
          </p:cNvPr>
          <p:cNvSpPr txBox="1"/>
          <p:nvPr/>
        </p:nvSpPr>
        <p:spPr>
          <a:xfrm>
            <a:off x="1363594" y="13854777"/>
            <a:ext cx="8745334" cy="1108196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260431" tIns="130216" rIns="260431" bIns="130216">
            <a:spAutoFit/>
          </a:bodyPr>
          <a:lstStyle/>
          <a:p>
            <a:pPr algn="ctr" defTabSz="329212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Needs Assessment</a:t>
            </a:r>
            <a:endParaRPr lang="en-US" sz="440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60">
            <a:extLst>
              <a:ext uri="{FF2B5EF4-FFF2-40B4-BE49-F238E27FC236}">
                <a16:creationId xmlns:a16="http://schemas.microsoft.com/office/drawing/2014/main" id="{3C7D2ADD-A04D-4DAA-989F-5044D0B98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2313" y="15506258"/>
            <a:ext cx="8507895" cy="152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32D0A6-4DC4-465E-8413-EB49C06CBD65}"/>
              </a:ext>
            </a:extLst>
          </p:cNvPr>
          <p:cNvSpPr txBox="1"/>
          <p:nvPr/>
        </p:nvSpPr>
        <p:spPr>
          <a:xfrm>
            <a:off x="1363594" y="21682028"/>
            <a:ext cx="8745334" cy="1108196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260431" tIns="130216" rIns="260431" bIns="130216">
            <a:spAutoFit/>
          </a:bodyPr>
          <a:lstStyle/>
          <a:p>
            <a:pPr algn="ctr" defTabSz="329212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PICOT Question</a:t>
            </a:r>
            <a:endParaRPr lang="en-US" sz="440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60">
            <a:extLst>
              <a:ext uri="{FF2B5EF4-FFF2-40B4-BE49-F238E27FC236}">
                <a16:creationId xmlns:a16="http://schemas.microsoft.com/office/drawing/2014/main" id="{5C372E33-AB60-4EA0-80EC-BEEA5FC1D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3594" y="23367536"/>
            <a:ext cx="8507895" cy="152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3370973-7C5B-4161-B046-157FF8072B41}"/>
              </a:ext>
            </a:extLst>
          </p:cNvPr>
          <p:cNvSpPr/>
          <p:nvPr/>
        </p:nvSpPr>
        <p:spPr>
          <a:xfrm>
            <a:off x="26108713" y="5883965"/>
            <a:ext cx="9462053" cy="26080278"/>
          </a:xfrm>
          <a:prstGeom prst="rect">
            <a:avLst/>
          </a:prstGeom>
          <a:noFill/>
          <a:ln w="57150">
            <a:solidFill>
              <a:srgbClr val="888B8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F70A2B-F3CB-414A-8AAA-D8E8D81920BD}"/>
              </a:ext>
            </a:extLst>
          </p:cNvPr>
          <p:cNvSpPr/>
          <p:nvPr/>
        </p:nvSpPr>
        <p:spPr>
          <a:xfrm>
            <a:off x="10944366" y="5883965"/>
            <a:ext cx="14687267" cy="26080278"/>
          </a:xfrm>
          <a:prstGeom prst="rect">
            <a:avLst/>
          </a:prstGeom>
          <a:noFill/>
          <a:ln w="57150">
            <a:solidFill>
              <a:srgbClr val="888B8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DEF7A6-CBE9-4445-BF8A-DB21EF629BBB}"/>
              </a:ext>
            </a:extLst>
          </p:cNvPr>
          <p:cNvSpPr txBox="1"/>
          <p:nvPr/>
        </p:nvSpPr>
        <p:spPr>
          <a:xfrm>
            <a:off x="26467072" y="6288387"/>
            <a:ext cx="8745334" cy="1108196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260431" tIns="130216" rIns="260431" bIns="130216">
            <a:spAutoFit/>
          </a:bodyPr>
          <a:lstStyle/>
          <a:p>
            <a:pPr algn="ctr" defTabSz="329212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Decision to Change</a:t>
            </a:r>
            <a:endParaRPr lang="en-US" sz="440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78CA93-3767-49BB-94B9-D3F138F519FA}"/>
              </a:ext>
            </a:extLst>
          </p:cNvPr>
          <p:cNvSpPr txBox="1"/>
          <p:nvPr/>
        </p:nvSpPr>
        <p:spPr>
          <a:xfrm>
            <a:off x="26467072" y="13831533"/>
            <a:ext cx="8745334" cy="1108196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260431" tIns="130216" rIns="260431" bIns="130216">
            <a:spAutoFit/>
          </a:bodyPr>
          <a:lstStyle/>
          <a:p>
            <a:pPr algn="ctr" defTabSz="329212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Evaluation</a:t>
            </a:r>
            <a:endParaRPr lang="en-US" sz="440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656E1B-B695-4424-9736-1E32A6A3D0DE}"/>
              </a:ext>
            </a:extLst>
          </p:cNvPr>
          <p:cNvSpPr txBox="1"/>
          <p:nvPr/>
        </p:nvSpPr>
        <p:spPr>
          <a:xfrm>
            <a:off x="11321909" y="6288387"/>
            <a:ext cx="13932180" cy="1108196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260431" tIns="130216" rIns="260431" bIns="130216">
            <a:spAutoFit/>
          </a:bodyPr>
          <a:lstStyle/>
          <a:p>
            <a:pPr algn="ctr" defTabSz="329212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Synthesis of Findings</a:t>
            </a:r>
            <a:endParaRPr lang="en-US" sz="440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5F6D1DE-1A0F-4D25-A2C6-23396047467C}"/>
              </a:ext>
            </a:extLst>
          </p:cNvPr>
          <p:cNvSpPr txBox="1"/>
          <p:nvPr/>
        </p:nvSpPr>
        <p:spPr>
          <a:xfrm>
            <a:off x="11321909" y="13854777"/>
            <a:ext cx="13932180" cy="1108196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260431" tIns="130216" rIns="260431" bIns="130216">
            <a:spAutoFit/>
          </a:bodyPr>
          <a:lstStyle/>
          <a:p>
            <a:pPr algn="ctr" defTabSz="329212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EBP Guidelines</a:t>
            </a:r>
            <a:endParaRPr lang="en-US" sz="440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71D121-A129-49F9-9A02-99354825BED5}"/>
              </a:ext>
            </a:extLst>
          </p:cNvPr>
          <p:cNvSpPr txBox="1"/>
          <p:nvPr/>
        </p:nvSpPr>
        <p:spPr>
          <a:xfrm>
            <a:off x="11321909" y="22488142"/>
            <a:ext cx="13932180" cy="1108196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260431" tIns="130216" rIns="260431" bIns="130216">
            <a:spAutoFit/>
          </a:bodyPr>
          <a:lstStyle/>
          <a:p>
            <a:pPr algn="ctr" defTabSz="329212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Theoretical Framework</a:t>
            </a:r>
            <a:endParaRPr lang="en-US" sz="440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73E5DA0-63DC-4B52-B396-0511FAD9A69C}"/>
              </a:ext>
            </a:extLst>
          </p:cNvPr>
          <p:cNvSpPr txBox="1"/>
          <p:nvPr/>
        </p:nvSpPr>
        <p:spPr>
          <a:xfrm>
            <a:off x="26467072" y="22488142"/>
            <a:ext cx="8745334" cy="1108196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260431" tIns="130216" rIns="260431" bIns="130216">
            <a:spAutoFit/>
          </a:bodyPr>
          <a:lstStyle/>
          <a:p>
            <a:pPr algn="ctr" defTabSz="329212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References</a:t>
            </a:r>
            <a:endParaRPr lang="en-US" sz="440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1894434-D509-4352-BA9E-8C10E61306EF}"/>
              </a:ext>
            </a:extLst>
          </p:cNvPr>
          <p:cNvSpPr txBox="1"/>
          <p:nvPr/>
        </p:nvSpPr>
        <p:spPr>
          <a:xfrm>
            <a:off x="26467072" y="26630013"/>
            <a:ext cx="8745334" cy="1108196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260431" tIns="130216" rIns="260431" bIns="130216">
            <a:spAutoFit/>
          </a:bodyPr>
          <a:lstStyle/>
          <a:p>
            <a:pPr algn="ctr" defTabSz="329212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Acknowledgements</a:t>
            </a:r>
            <a:endParaRPr lang="en-US" sz="440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72">
            <a:extLst>
              <a:ext uri="{FF2B5EF4-FFF2-40B4-BE49-F238E27FC236}">
                <a16:creationId xmlns:a16="http://schemas.microsoft.com/office/drawing/2014/main" id="{B6297CFC-572F-4E90-ADB2-98D571899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21909" y="15526539"/>
            <a:ext cx="13932180" cy="152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72">
            <a:extLst>
              <a:ext uri="{FF2B5EF4-FFF2-40B4-BE49-F238E27FC236}">
                <a16:creationId xmlns:a16="http://schemas.microsoft.com/office/drawing/2014/main" id="{88BA45FD-ABB6-472C-9313-550175C44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21909" y="24180844"/>
            <a:ext cx="13932180" cy="152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60">
            <a:extLst>
              <a:ext uri="{FF2B5EF4-FFF2-40B4-BE49-F238E27FC236}">
                <a16:creationId xmlns:a16="http://schemas.microsoft.com/office/drawing/2014/main" id="{81637235-887E-4E15-BA84-B7EDB70C0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85792" y="15506258"/>
            <a:ext cx="8507895" cy="152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60">
            <a:extLst>
              <a:ext uri="{FF2B5EF4-FFF2-40B4-BE49-F238E27FC236}">
                <a16:creationId xmlns:a16="http://schemas.microsoft.com/office/drawing/2014/main" id="{F99AF0FA-BBAC-4A26-BA01-83730D418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85791" y="7829509"/>
            <a:ext cx="8507895" cy="152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60">
            <a:extLst>
              <a:ext uri="{FF2B5EF4-FFF2-40B4-BE49-F238E27FC236}">
                <a16:creationId xmlns:a16="http://schemas.microsoft.com/office/drawing/2014/main" id="{9033C227-3A25-4BC0-B548-CECC19ED7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85790" y="24061574"/>
            <a:ext cx="8507895" cy="152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60">
            <a:extLst>
              <a:ext uri="{FF2B5EF4-FFF2-40B4-BE49-F238E27FC236}">
                <a16:creationId xmlns:a16="http://schemas.microsoft.com/office/drawing/2014/main" id="{61490233-EEFA-4B41-B983-B9E19306F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85789" y="28147616"/>
            <a:ext cx="8507895" cy="152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4668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4668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590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51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Trebuchet MS</vt:lpstr>
      <vt:lpstr>Office Theme</vt:lpstr>
      <vt:lpstr>Title of the Poster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Vyas, Anita</dc:creator>
  <cp:lastModifiedBy>Vyas, Anita</cp:lastModifiedBy>
  <cp:revision>12</cp:revision>
  <dcterms:created xsi:type="dcterms:W3CDTF">2018-09-17T20:40:42Z</dcterms:created>
  <dcterms:modified xsi:type="dcterms:W3CDTF">2018-09-19T15:58:46Z</dcterms:modified>
</cp:coreProperties>
</file>