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66" r:id="rId4"/>
    <p:sldId id="258" r:id="rId5"/>
    <p:sldId id="262" r:id="rId6"/>
    <p:sldId id="259" r:id="rId7"/>
    <p:sldId id="260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97" y="-3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5AD37B-4321-4DEA-A9F2-A0FC0611DA14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0"/>
      <dgm:spPr/>
      <dgm:t>
        <a:bodyPr/>
        <a:lstStyle/>
        <a:p>
          <a:endParaRPr lang="en-US"/>
        </a:p>
      </dgm:t>
    </dgm:pt>
    <dgm:pt modelId="{DFC3E831-FCC3-4592-846E-3D9B5E13A4B8}">
      <dgm:prSet phldrT="[Text]" phldr="1"/>
      <dgm:spPr/>
      <dgm:t>
        <a:bodyPr/>
        <a:lstStyle/>
        <a:p>
          <a:endParaRPr lang="en-US"/>
        </a:p>
      </dgm:t>
    </dgm:pt>
    <dgm:pt modelId="{619DE940-A0E8-4AAE-8AF1-BB7D01D0EFCC}" type="parTrans" cxnId="{C81D7605-7678-4DF5-A38D-FA6A71E71E94}">
      <dgm:prSet/>
      <dgm:spPr/>
      <dgm:t>
        <a:bodyPr/>
        <a:lstStyle/>
        <a:p>
          <a:endParaRPr lang="en-US"/>
        </a:p>
      </dgm:t>
    </dgm:pt>
    <dgm:pt modelId="{D57EA24B-3F24-4900-B4CE-22997D14DBAD}" type="sibTrans" cxnId="{C81D7605-7678-4DF5-A38D-FA6A71E71E94}">
      <dgm:prSet/>
      <dgm:spPr/>
      <dgm:t>
        <a:bodyPr/>
        <a:lstStyle/>
        <a:p>
          <a:endParaRPr lang="en-US"/>
        </a:p>
      </dgm:t>
    </dgm:pt>
    <dgm:pt modelId="{08C1FBB9-2994-458B-94AE-E2307DB6CD38}">
      <dgm:prSet phldrT="[Text]" phldr="1"/>
      <dgm:spPr/>
      <dgm:t>
        <a:bodyPr/>
        <a:lstStyle/>
        <a:p>
          <a:endParaRPr lang="en-US"/>
        </a:p>
      </dgm:t>
    </dgm:pt>
    <dgm:pt modelId="{398F5BF1-389A-4253-8CA7-2C3A1F0F2F33}" type="parTrans" cxnId="{E81A832B-5B40-47EA-8ED8-C4DD70C2F89F}">
      <dgm:prSet/>
      <dgm:spPr/>
      <dgm:t>
        <a:bodyPr/>
        <a:lstStyle/>
        <a:p>
          <a:endParaRPr lang="en-US"/>
        </a:p>
      </dgm:t>
    </dgm:pt>
    <dgm:pt modelId="{6180F287-4BFB-4AF2-AC32-529F1734D3BB}" type="sibTrans" cxnId="{E81A832B-5B40-47EA-8ED8-C4DD70C2F89F}">
      <dgm:prSet/>
      <dgm:spPr/>
      <dgm:t>
        <a:bodyPr/>
        <a:lstStyle/>
        <a:p>
          <a:endParaRPr lang="en-US"/>
        </a:p>
      </dgm:t>
    </dgm:pt>
    <dgm:pt modelId="{A0262BDA-A463-4E75-BD1C-1FA313D81E4A}">
      <dgm:prSet phldrT="[Text]" phldr="1"/>
      <dgm:spPr/>
      <dgm:t>
        <a:bodyPr/>
        <a:lstStyle/>
        <a:p>
          <a:endParaRPr lang="en-US"/>
        </a:p>
      </dgm:t>
    </dgm:pt>
    <dgm:pt modelId="{0867F6EB-2197-429E-AA05-EC6EDF002353}" type="parTrans" cxnId="{64E0262E-7C0F-48A3-B28F-368D4E0393C1}">
      <dgm:prSet/>
      <dgm:spPr/>
      <dgm:t>
        <a:bodyPr/>
        <a:lstStyle/>
        <a:p>
          <a:endParaRPr lang="en-US"/>
        </a:p>
      </dgm:t>
    </dgm:pt>
    <dgm:pt modelId="{0E0EB956-9154-4CBF-BAE9-094A81EBD6AB}" type="sibTrans" cxnId="{64E0262E-7C0F-48A3-B28F-368D4E0393C1}">
      <dgm:prSet/>
      <dgm:spPr/>
      <dgm:t>
        <a:bodyPr/>
        <a:lstStyle/>
        <a:p>
          <a:endParaRPr lang="en-US"/>
        </a:p>
      </dgm:t>
    </dgm:pt>
    <dgm:pt modelId="{063E9617-EEDA-4D1F-8152-9463F9363C07}">
      <dgm:prSet phldrT="[Text]" phldr="1"/>
      <dgm:spPr/>
      <dgm:t>
        <a:bodyPr/>
        <a:lstStyle/>
        <a:p>
          <a:endParaRPr lang="en-US"/>
        </a:p>
      </dgm:t>
    </dgm:pt>
    <dgm:pt modelId="{119C06AA-A64A-4554-84B8-92BBBA5A2A25}" type="parTrans" cxnId="{7ADBAD78-1897-455C-ACC6-C862E081412C}">
      <dgm:prSet/>
      <dgm:spPr/>
      <dgm:t>
        <a:bodyPr/>
        <a:lstStyle/>
        <a:p>
          <a:endParaRPr lang="en-US"/>
        </a:p>
      </dgm:t>
    </dgm:pt>
    <dgm:pt modelId="{6D4E2508-F5D8-4099-80EF-3DCA26B0F54D}" type="sibTrans" cxnId="{7ADBAD78-1897-455C-ACC6-C862E081412C}">
      <dgm:prSet/>
      <dgm:spPr/>
      <dgm:t>
        <a:bodyPr/>
        <a:lstStyle/>
        <a:p>
          <a:endParaRPr lang="en-US"/>
        </a:p>
      </dgm:t>
    </dgm:pt>
    <dgm:pt modelId="{1C6D9159-8083-4B42-9AA4-38808F88E723}">
      <dgm:prSet phldrT="[Text]" phldr="1"/>
      <dgm:spPr/>
      <dgm:t>
        <a:bodyPr/>
        <a:lstStyle/>
        <a:p>
          <a:endParaRPr lang="en-US"/>
        </a:p>
      </dgm:t>
    </dgm:pt>
    <dgm:pt modelId="{12B02865-96AE-4468-A1BB-DA664E57146D}" type="parTrans" cxnId="{35341206-3E53-4A50-B1C1-AFC641380411}">
      <dgm:prSet/>
      <dgm:spPr/>
      <dgm:t>
        <a:bodyPr/>
        <a:lstStyle/>
        <a:p>
          <a:endParaRPr lang="en-US"/>
        </a:p>
      </dgm:t>
    </dgm:pt>
    <dgm:pt modelId="{473DF732-984A-4FC8-8C50-A6577300F290}" type="sibTrans" cxnId="{35341206-3E53-4A50-B1C1-AFC641380411}">
      <dgm:prSet/>
      <dgm:spPr/>
      <dgm:t>
        <a:bodyPr/>
        <a:lstStyle/>
        <a:p>
          <a:endParaRPr lang="en-US"/>
        </a:p>
      </dgm:t>
    </dgm:pt>
    <dgm:pt modelId="{11EE5E8C-4C85-4F64-9D0A-3CB5A5CCE2ED}" type="pres">
      <dgm:prSet presAssocID="{985AD37B-4321-4DEA-A9F2-A0FC0611DA14}" presName="cycle" presStyleCnt="0">
        <dgm:presLayoutVars>
          <dgm:dir/>
          <dgm:resizeHandles val="exact"/>
        </dgm:presLayoutVars>
      </dgm:prSet>
      <dgm:spPr/>
    </dgm:pt>
    <dgm:pt modelId="{A3AC92B2-51DC-4D32-9995-E72762FEF26A}" type="pres">
      <dgm:prSet presAssocID="{DFC3E831-FCC3-4592-846E-3D9B5E13A4B8}" presName="node" presStyleLbl="node1" presStyleIdx="0" presStyleCnt="5">
        <dgm:presLayoutVars>
          <dgm:bulletEnabled val="1"/>
        </dgm:presLayoutVars>
      </dgm:prSet>
      <dgm:spPr/>
    </dgm:pt>
    <dgm:pt modelId="{13FAE629-FC84-49C3-91B4-72BE53FF96CB}" type="pres">
      <dgm:prSet presAssocID="{DFC3E831-FCC3-4592-846E-3D9B5E13A4B8}" presName="spNode" presStyleCnt="0"/>
      <dgm:spPr/>
    </dgm:pt>
    <dgm:pt modelId="{541AC4BA-A46B-460D-A80F-406DDFC36A76}" type="pres">
      <dgm:prSet presAssocID="{D57EA24B-3F24-4900-B4CE-22997D14DBAD}" presName="sibTrans" presStyleLbl="sibTrans1D1" presStyleIdx="0" presStyleCnt="5"/>
      <dgm:spPr/>
    </dgm:pt>
    <dgm:pt modelId="{D3918FB6-890F-4BC5-A20B-6F1006394C5A}" type="pres">
      <dgm:prSet presAssocID="{08C1FBB9-2994-458B-94AE-E2307DB6CD38}" presName="node" presStyleLbl="node1" presStyleIdx="1" presStyleCnt="5">
        <dgm:presLayoutVars>
          <dgm:bulletEnabled val="1"/>
        </dgm:presLayoutVars>
      </dgm:prSet>
      <dgm:spPr/>
    </dgm:pt>
    <dgm:pt modelId="{F4D98084-2AB5-4FD3-A631-8F7464951671}" type="pres">
      <dgm:prSet presAssocID="{08C1FBB9-2994-458B-94AE-E2307DB6CD38}" presName="spNode" presStyleCnt="0"/>
      <dgm:spPr/>
    </dgm:pt>
    <dgm:pt modelId="{C2F115F4-6111-4506-A695-69A0627F8748}" type="pres">
      <dgm:prSet presAssocID="{6180F287-4BFB-4AF2-AC32-529F1734D3BB}" presName="sibTrans" presStyleLbl="sibTrans1D1" presStyleIdx="1" presStyleCnt="5"/>
      <dgm:spPr/>
    </dgm:pt>
    <dgm:pt modelId="{11478613-12D4-4D5B-9358-A729D3F5868B}" type="pres">
      <dgm:prSet presAssocID="{A0262BDA-A463-4E75-BD1C-1FA313D81E4A}" presName="node" presStyleLbl="node1" presStyleIdx="2" presStyleCnt="5">
        <dgm:presLayoutVars>
          <dgm:bulletEnabled val="1"/>
        </dgm:presLayoutVars>
      </dgm:prSet>
      <dgm:spPr/>
    </dgm:pt>
    <dgm:pt modelId="{AFF075FC-E4ED-461B-ADAF-526EF41795C5}" type="pres">
      <dgm:prSet presAssocID="{A0262BDA-A463-4E75-BD1C-1FA313D81E4A}" presName="spNode" presStyleCnt="0"/>
      <dgm:spPr/>
    </dgm:pt>
    <dgm:pt modelId="{FFABA9ED-62A1-46CF-AC25-9ED374814096}" type="pres">
      <dgm:prSet presAssocID="{0E0EB956-9154-4CBF-BAE9-094A81EBD6AB}" presName="sibTrans" presStyleLbl="sibTrans1D1" presStyleIdx="2" presStyleCnt="5"/>
      <dgm:spPr/>
    </dgm:pt>
    <dgm:pt modelId="{F99C82D8-F324-4253-B839-E9CB32267124}" type="pres">
      <dgm:prSet presAssocID="{063E9617-EEDA-4D1F-8152-9463F9363C07}" presName="node" presStyleLbl="node1" presStyleIdx="3" presStyleCnt="5">
        <dgm:presLayoutVars>
          <dgm:bulletEnabled val="1"/>
        </dgm:presLayoutVars>
      </dgm:prSet>
      <dgm:spPr/>
    </dgm:pt>
    <dgm:pt modelId="{A2350394-E9C6-4444-84F9-064E156CC1B1}" type="pres">
      <dgm:prSet presAssocID="{063E9617-EEDA-4D1F-8152-9463F9363C07}" presName="spNode" presStyleCnt="0"/>
      <dgm:spPr/>
    </dgm:pt>
    <dgm:pt modelId="{90FF85C9-4870-4555-90D9-9E58119D1BB7}" type="pres">
      <dgm:prSet presAssocID="{6D4E2508-F5D8-4099-80EF-3DCA26B0F54D}" presName="sibTrans" presStyleLbl="sibTrans1D1" presStyleIdx="3" presStyleCnt="5"/>
      <dgm:spPr/>
    </dgm:pt>
    <dgm:pt modelId="{5BFEE447-51DC-4D7A-98A5-0A45F9749F1D}" type="pres">
      <dgm:prSet presAssocID="{1C6D9159-8083-4B42-9AA4-38808F88E723}" presName="node" presStyleLbl="node1" presStyleIdx="4" presStyleCnt="5">
        <dgm:presLayoutVars>
          <dgm:bulletEnabled val="1"/>
        </dgm:presLayoutVars>
      </dgm:prSet>
      <dgm:spPr/>
    </dgm:pt>
    <dgm:pt modelId="{88BBACA8-B2E7-42CE-A941-636BF45D0F6B}" type="pres">
      <dgm:prSet presAssocID="{1C6D9159-8083-4B42-9AA4-38808F88E723}" presName="spNode" presStyleCnt="0"/>
      <dgm:spPr/>
    </dgm:pt>
    <dgm:pt modelId="{262DF409-F2F4-489B-A3EA-4593AC4C5523}" type="pres">
      <dgm:prSet presAssocID="{473DF732-984A-4FC8-8C50-A6577300F290}" presName="sibTrans" presStyleLbl="sibTrans1D1" presStyleIdx="4" presStyleCnt="5"/>
      <dgm:spPr/>
    </dgm:pt>
  </dgm:ptLst>
  <dgm:cxnLst>
    <dgm:cxn modelId="{7204B9BF-181E-4899-A9CC-158C360B8304}" type="presOf" srcId="{1C6D9159-8083-4B42-9AA4-38808F88E723}" destId="{5BFEE447-51DC-4D7A-98A5-0A45F9749F1D}" srcOrd="0" destOrd="0" presId="urn:microsoft.com/office/officeart/2005/8/layout/cycle5"/>
    <dgm:cxn modelId="{E4C593AA-FB63-4E0B-ADE3-56F1CE66A3AD}" type="presOf" srcId="{D57EA24B-3F24-4900-B4CE-22997D14DBAD}" destId="{541AC4BA-A46B-460D-A80F-406DDFC36A76}" srcOrd="0" destOrd="0" presId="urn:microsoft.com/office/officeart/2005/8/layout/cycle5"/>
    <dgm:cxn modelId="{55EEEA6F-EB99-4851-8C97-8256B4C2A057}" type="presOf" srcId="{6180F287-4BFB-4AF2-AC32-529F1734D3BB}" destId="{C2F115F4-6111-4506-A695-69A0627F8748}" srcOrd="0" destOrd="0" presId="urn:microsoft.com/office/officeart/2005/8/layout/cycle5"/>
    <dgm:cxn modelId="{C2CD88BE-04C6-408B-88A9-7A3DF655CD65}" type="presOf" srcId="{473DF732-984A-4FC8-8C50-A6577300F290}" destId="{262DF409-F2F4-489B-A3EA-4593AC4C5523}" srcOrd="0" destOrd="0" presId="urn:microsoft.com/office/officeart/2005/8/layout/cycle5"/>
    <dgm:cxn modelId="{9DD19273-0D96-48CE-B40C-74ECC01A27CB}" type="presOf" srcId="{A0262BDA-A463-4E75-BD1C-1FA313D81E4A}" destId="{11478613-12D4-4D5B-9358-A729D3F5868B}" srcOrd="0" destOrd="0" presId="urn:microsoft.com/office/officeart/2005/8/layout/cycle5"/>
    <dgm:cxn modelId="{C81D7605-7678-4DF5-A38D-FA6A71E71E94}" srcId="{985AD37B-4321-4DEA-A9F2-A0FC0611DA14}" destId="{DFC3E831-FCC3-4592-846E-3D9B5E13A4B8}" srcOrd="0" destOrd="0" parTransId="{619DE940-A0E8-4AAE-8AF1-BB7D01D0EFCC}" sibTransId="{D57EA24B-3F24-4900-B4CE-22997D14DBAD}"/>
    <dgm:cxn modelId="{E81A832B-5B40-47EA-8ED8-C4DD70C2F89F}" srcId="{985AD37B-4321-4DEA-A9F2-A0FC0611DA14}" destId="{08C1FBB9-2994-458B-94AE-E2307DB6CD38}" srcOrd="1" destOrd="0" parTransId="{398F5BF1-389A-4253-8CA7-2C3A1F0F2F33}" sibTransId="{6180F287-4BFB-4AF2-AC32-529F1734D3BB}"/>
    <dgm:cxn modelId="{34F64055-45AB-488B-BFCF-54549559BD88}" type="presOf" srcId="{985AD37B-4321-4DEA-A9F2-A0FC0611DA14}" destId="{11EE5E8C-4C85-4F64-9D0A-3CB5A5CCE2ED}" srcOrd="0" destOrd="0" presId="urn:microsoft.com/office/officeart/2005/8/layout/cycle5"/>
    <dgm:cxn modelId="{E57EAB03-D20B-4805-AE04-A5663A3575CF}" type="presOf" srcId="{08C1FBB9-2994-458B-94AE-E2307DB6CD38}" destId="{D3918FB6-890F-4BC5-A20B-6F1006394C5A}" srcOrd="0" destOrd="0" presId="urn:microsoft.com/office/officeart/2005/8/layout/cycle5"/>
    <dgm:cxn modelId="{35341206-3E53-4A50-B1C1-AFC641380411}" srcId="{985AD37B-4321-4DEA-A9F2-A0FC0611DA14}" destId="{1C6D9159-8083-4B42-9AA4-38808F88E723}" srcOrd="4" destOrd="0" parTransId="{12B02865-96AE-4468-A1BB-DA664E57146D}" sibTransId="{473DF732-984A-4FC8-8C50-A6577300F290}"/>
    <dgm:cxn modelId="{F70DCBEF-9456-4FFA-8B1D-AEC592B7A3FC}" type="presOf" srcId="{DFC3E831-FCC3-4592-846E-3D9B5E13A4B8}" destId="{A3AC92B2-51DC-4D32-9995-E72762FEF26A}" srcOrd="0" destOrd="0" presId="urn:microsoft.com/office/officeart/2005/8/layout/cycle5"/>
    <dgm:cxn modelId="{7ADBAD78-1897-455C-ACC6-C862E081412C}" srcId="{985AD37B-4321-4DEA-A9F2-A0FC0611DA14}" destId="{063E9617-EEDA-4D1F-8152-9463F9363C07}" srcOrd="3" destOrd="0" parTransId="{119C06AA-A64A-4554-84B8-92BBBA5A2A25}" sibTransId="{6D4E2508-F5D8-4099-80EF-3DCA26B0F54D}"/>
    <dgm:cxn modelId="{94FF8F26-8438-4849-84CA-F0346FC9A6B8}" type="presOf" srcId="{063E9617-EEDA-4D1F-8152-9463F9363C07}" destId="{F99C82D8-F324-4253-B839-E9CB32267124}" srcOrd="0" destOrd="0" presId="urn:microsoft.com/office/officeart/2005/8/layout/cycle5"/>
    <dgm:cxn modelId="{50E71C32-807E-4B06-9B83-143769C3C8DB}" type="presOf" srcId="{0E0EB956-9154-4CBF-BAE9-094A81EBD6AB}" destId="{FFABA9ED-62A1-46CF-AC25-9ED374814096}" srcOrd="0" destOrd="0" presId="urn:microsoft.com/office/officeart/2005/8/layout/cycle5"/>
    <dgm:cxn modelId="{64E0262E-7C0F-48A3-B28F-368D4E0393C1}" srcId="{985AD37B-4321-4DEA-A9F2-A0FC0611DA14}" destId="{A0262BDA-A463-4E75-BD1C-1FA313D81E4A}" srcOrd="2" destOrd="0" parTransId="{0867F6EB-2197-429E-AA05-EC6EDF002353}" sibTransId="{0E0EB956-9154-4CBF-BAE9-094A81EBD6AB}"/>
    <dgm:cxn modelId="{E2652586-0170-46C0-9C36-D81D3FAFF964}" type="presOf" srcId="{6D4E2508-F5D8-4099-80EF-3DCA26B0F54D}" destId="{90FF85C9-4870-4555-90D9-9E58119D1BB7}" srcOrd="0" destOrd="0" presId="urn:microsoft.com/office/officeart/2005/8/layout/cycle5"/>
    <dgm:cxn modelId="{3139AA53-65CE-40F6-B444-28BABA5D955C}" type="presParOf" srcId="{11EE5E8C-4C85-4F64-9D0A-3CB5A5CCE2ED}" destId="{A3AC92B2-51DC-4D32-9995-E72762FEF26A}" srcOrd="0" destOrd="0" presId="urn:microsoft.com/office/officeart/2005/8/layout/cycle5"/>
    <dgm:cxn modelId="{F967E0A5-3D43-42FB-A190-D3378E1F7001}" type="presParOf" srcId="{11EE5E8C-4C85-4F64-9D0A-3CB5A5CCE2ED}" destId="{13FAE629-FC84-49C3-91B4-72BE53FF96CB}" srcOrd="1" destOrd="0" presId="urn:microsoft.com/office/officeart/2005/8/layout/cycle5"/>
    <dgm:cxn modelId="{D4DDAB52-07DB-42CC-A3A8-F40E8DB6DC12}" type="presParOf" srcId="{11EE5E8C-4C85-4F64-9D0A-3CB5A5CCE2ED}" destId="{541AC4BA-A46B-460D-A80F-406DDFC36A76}" srcOrd="2" destOrd="0" presId="urn:microsoft.com/office/officeart/2005/8/layout/cycle5"/>
    <dgm:cxn modelId="{4D856FE1-BBC5-46C8-AE4B-7C9A432A2FD4}" type="presParOf" srcId="{11EE5E8C-4C85-4F64-9D0A-3CB5A5CCE2ED}" destId="{D3918FB6-890F-4BC5-A20B-6F1006394C5A}" srcOrd="3" destOrd="0" presId="urn:microsoft.com/office/officeart/2005/8/layout/cycle5"/>
    <dgm:cxn modelId="{E48DE766-2121-4E6C-8896-0EFCF6BE2A08}" type="presParOf" srcId="{11EE5E8C-4C85-4F64-9D0A-3CB5A5CCE2ED}" destId="{F4D98084-2AB5-4FD3-A631-8F7464951671}" srcOrd="4" destOrd="0" presId="urn:microsoft.com/office/officeart/2005/8/layout/cycle5"/>
    <dgm:cxn modelId="{C300CAEB-2BE5-43F0-985E-FB7AC414CBC0}" type="presParOf" srcId="{11EE5E8C-4C85-4F64-9D0A-3CB5A5CCE2ED}" destId="{C2F115F4-6111-4506-A695-69A0627F8748}" srcOrd="5" destOrd="0" presId="urn:microsoft.com/office/officeart/2005/8/layout/cycle5"/>
    <dgm:cxn modelId="{9D5FAFDD-FFCC-4F15-A5CE-9889F990F4E3}" type="presParOf" srcId="{11EE5E8C-4C85-4F64-9D0A-3CB5A5CCE2ED}" destId="{11478613-12D4-4D5B-9358-A729D3F5868B}" srcOrd="6" destOrd="0" presId="urn:microsoft.com/office/officeart/2005/8/layout/cycle5"/>
    <dgm:cxn modelId="{CC7D24E4-FD08-43A6-8376-4DBE5529177E}" type="presParOf" srcId="{11EE5E8C-4C85-4F64-9D0A-3CB5A5CCE2ED}" destId="{AFF075FC-E4ED-461B-ADAF-526EF41795C5}" srcOrd="7" destOrd="0" presId="urn:microsoft.com/office/officeart/2005/8/layout/cycle5"/>
    <dgm:cxn modelId="{598F8F8E-7027-422D-97FE-A976B9132CD7}" type="presParOf" srcId="{11EE5E8C-4C85-4F64-9D0A-3CB5A5CCE2ED}" destId="{FFABA9ED-62A1-46CF-AC25-9ED374814096}" srcOrd="8" destOrd="0" presId="urn:microsoft.com/office/officeart/2005/8/layout/cycle5"/>
    <dgm:cxn modelId="{9763BA24-5BF7-4960-811E-642DF990FB2D}" type="presParOf" srcId="{11EE5E8C-4C85-4F64-9D0A-3CB5A5CCE2ED}" destId="{F99C82D8-F324-4253-B839-E9CB32267124}" srcOrd="9" destOrd="0" presId="urn:microsoft.com/office/officeart/2005/8/layout/cycle5"/>
    <dgm:cxn modelId="{3E4FE6F9-EC32-4ECC-A036-143B889CE39F}" type="presParOf" srcId="{11EE5E8C-4C85-4F64-9D0A-3CB5A5CCE2ED}" destId="{A2350394-E9C6-4444-84F9-064E156CC1B1}" srcOrd="10" destOrd="0" presId="urn:microsoft.com/office/officeart/2005/8/layout/cycle5"/>
    <dgm:cxn modelId="{FF2C9694-F5C4-42BC-884E-91954A30B78E}" type="presParOf" srcId="{11EE5E8C-4C85-4F64-9D0A-3CB5A5CCE2ED}" destId="{90FF85C9-4870-4555-90D9-9E58119D1BB7}" srcOrd="11" destOrd="0" presId="urn:microsoft.com/office/officeart/2005/8/layout/cycle5"/>
    <dgm:cxn modelId="{014769FA-89B5-4AB3-9A90-491DDBFD8C92}" type="presParOf" srcId="{11EE5E8C-4C85-4F64-9D0A-3CB5A5CCE2ED}" destId="{5BFEE447-51DC-4D7A-98A5-0A45F9749F1D}" srcOrd="12" destOrd="0" presId="urn:microsoft.com/office/officeart/2005/8/layout/cycle5"/>
    <dgm:cxn modelId="{DD282CE6-D349-4894-AED6-4D75356D2A4F}" type="presParOf" srcId="{11EE5E8C-4C85-4F64-9D0A-3CB5A5CCE2ED}" destId="{88BBACA8-B2E7-42CE-A941-636BF45D0F6B}" srcOrd="13" destOrd="0" presId="urn:microsoft.com/office/officeart/2005/8/layout/cycle5"/>
    <dgm:cxn modelId="{758D0191-0519-45BE-AA14-E729BDA0C764}" type="presParOf" srcId="{11EE5E8C-4C85-4F64-9D0A-3CB5A5CCE2ED}" destId="{262DF409-F2F4-489B-A3EA-4593AC4C552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C92B2-51DC-4D32-9995-E72762FEF26A}">
      <dsp:nvSpPr>
        <dsp:cNvPr id="0" name=""/>
        <dsp:cNvSpPr/>
      </dsp:nvSpPr>
      <dsp:spPr>
        <a:xfrm>
          <a:off x="1712193" y="1331"/>
          <a:ext cx="842813" cy="5478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1738936" y="28074"/>
        <a:ext cx="789327" cy="494342"/>
      </dsp:txXfrm>
    </dsp:sp>
    <dsp:sp modelId="{541AC4BA-A46B-460D-A80F-406DDFC36A76}">
      <dsp:nvSpPr>
        <dsp:cNvPr id="0" name=""/>
        <dsp:cNvSpPr/>
      </dsp:nvSpPr>
      <dsp:spPr>
        <a:xfrm>
          <a:off x="1039757" y="275245"/>
          <a:ext cx="2187684" cy="2187684"/>
        </a:xfrm>
        <a:custGeom>
          <a:avLst/>
          <a:gdLst/>
          <a:ahLst/>
          <a:cxnLst/>
          <a:rect l="0" t="0" r="0" b="0"/>
          <a:pathLst>
            <a:path>
              <a:moveTo>
                <a:pt x="1627996" y="139289"/>
              </a:moveTo>
              <a:arcTo wR="1093842" hR="1093842" stAng="17953845" swAng="121088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18FB6-890F-4BC5-A20B-6F1006394C5A}">
      <dsp:nvSpPr>
        <dsp:cNvPr id="0" name=""/>
        <dsp:cNvSpPr/>
      </dsp:nvSpPr>
      <dsp:spPr>
        <a:xfrm>
          <a:off x="2752499" y="757158"/>
          <a:ext cx="842813" cy="5478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779242" y="783901"/>
        <a:ext cx="789327" cy="494342"/>
      </dsp:txXfrm>
    </dsp:sp>
    <dsp:sp modelId="{C2F115F4-6111-4506-A695-69A0627F8748}">
      <dsp:nvSpPr>
        <dsp:cNvPr id="0" name=""/>
        <dsp:cNvSpPr/>
      </dsp:nvSpPr>
      <dsp:spPr>
        <a:xfrm>
          <a:off x="1039757" y="275245"/>
          <a:ext cx="2187684" cy="2187684"/>
        </a:xfrm>
        <a:custGeom>
          <a:avLst/>
          <a:gdLst/>
          <a:ahLst/>
          <a:cxnLst/>
          <a:rect l="0" t="0" r="0" b="0"/>
          <a:pathLst>
            <a:path>
              <a:moveTo>
                <a:pt x="2185056" y="1169629"/>
              </a:moveTo>
              <a:arcTo wR="1093842" hR="1093842" stAng="21838376" swAng="135922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78613-12D4-4D5B-9358-A729D3F5868B}">
      <dsp:nvSpPr>
        <dsp:cNvPr id="0" name=""/>
        <dsp:cNvSpPr/>
      </dsp:nvSpPr>
      <dsp:spPr>
        <a:xfrm>
          <a:off x="2355137" y="1980111"/>
          <a:ext cx="842813" cy="5478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381880" y="2006854"/>
        <a:ext cx="789327" cy="494342"/>
      </dsp:txXfrm>
    </dsp:sp>
    <dsp:sp modelId="{FFABA9ED-62A1-46CF-AC25-9ED374814096}">
      <dsp:nvSpPr>
        <dsp:cNvPr id="0" name=""/>
        <dsp:cNvSpPr/>
      </dsp:nvSpPr>
      <dsp:spPr>
        <a:xfrm>
          <a:off x="1039757" y="275245"/>
          <a:ext cx="2187684" cy="2187684"/>
        </a:xfrm>
        <a:custGeom>
          <a:avLst/>
          <a:gdLst/>
          <a:ahLst/>
          <a:cxnLst/>
          <a:rect l="0" t="0" r="0" b="0"/>
          <a:pathLst>
            <a:path>
              <a:moveTo>
                <a:pt x="1227969" y="2179430"/>
              </a:moveTo>
              <a:arcTo wR="1093842" hR="1093842" stAng="4977399" swAng="84520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9C82D8-F324-4253-B839-E9CB32267124}">
      <dsp:nvSpPr>
        <dsp:cNvPr id="0" name=""/>
        <dsp:cNvSpPr/>
      </dsp:nvSpPr>
      <dsp:spPr>
        <a:xfrm>
          <a:off x="1069248" y="1980111"/>
          <a:ext cx="842813" cy="547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1095991" y="2006854"/>
        <a:ext cx="789327" cy="494342"/>
      </dsp:txXfrm>
    </dsp:sp>
    <dsp:sp modelId="{90FF85C9-4870-4555-90D9-9E58119D1BB7}">
      <dsp:nvSpPr>
        <dsp:cNvPr id="0" name=""/>
        <dsp:cNvSpPr/>
      </dsp:nvSpPr>
      <dsp:spPr>
        <a:xfrm>
          <a:off x="1039757" y="275245"/>
          <a:ext cx="2187684" cy="2187684"/>
        </a:xfrm>
        <a:custGeom>
          <a:avLst/>
          <a:gdLst/>
          <a:ahLst/>
          <a:cxnLst/>
          <a:rect l="0" t="0" r="0" b="0"/>
          <a:pathLst>
            <a:path>
              <a:moveTo>
                <a:pt x="116006" y="1584075"/>
              </a:moveTo>
              <a:arcTo wR="1093842" hR="1093842" stAng="9202400" swAng="1359223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EE447-51DC-4D7A-98A5-0A45F9749F1D}">
      <dsp:nvSpPr>
        <dsp:cNvPr id="0" name=""/>
        <dsp:cNvSpPr/>
      </dsp:nvSpPr>
      <dsp:spPr>
        <a:xfrm>
          <a:off x="671887" y="757158"/>
          <a:ext cx="842813" cy="54782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698630" y="783901"/>
        <a:ext cx="789327" cy="494342"/>
      </dsp:txXfrm>
    </dsp:sp>
    <dsp:sp modelId="{262DF409-F2F4-489B-A3EA-4593AC4C5523}">
      <dsp:nvSpPr>
        <dsp:cNvPr id="0" name=""/>
        <dsp:cNvSpPr/>
      </dsp:nvSpPr>
      <dsp:spPr>
        <a:xfrm>
          <a:off x="1039757" y="275245"/>
          <a:ext cx="2187684" cy="2187684"/>
        </a:xfrm>
        <a:custGeom>
          <a:avLst/>
          <a:gdLst/>
          <a:ahLst/>
          <a:cxnLst/>
          <a:rect l="0" t="0" r="0" b="0"/>
          <a:pathLst>
            <a:path>
              <a:moveTo>
                <a:pt x="263167" y="382175"/>
              </a:moveTo>
              <a:arcTo wR="1093842" hR="1093842" stAng="13235266" swAng="1210889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SM tertiary_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9CC0F0-91CE-4881-8B8D-C4136579BB2B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5A9AC-A0AB-4211-9681-54B52D2C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8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iraclemind.com/investors/newsletter/?a=2008_5_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iraclemind.com/investors/newsletter/?a=2008_5_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cts.coe.uga.edu/epltt/images/1/1e/Bloom_1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woods.edu/Departments/Distance/Tutorials/BloomsTaxonomy/Blooms-Taxonomy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/>
          <p:cNvSpPr txBox="1">
            <a:spLocks/>
          </p:cNvSpPr>
          <p:nvPr/>
        </p:nvSpPr>
        <p:spPr>
          <a:xfrm>
            <a:off x="514349" y="140755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chemeClr val="bg1">
                    <a:lumMod val="50000"/>
                  </a:schemeClr>
                </a:solidFill>
              </a:rPr>
              <a:t>Classroom Dynamics</a:t>
            </a:r>
            <a:endParaRPr lang="en-US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95449" y="333497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Peer Facilitator Workshop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0595" y="4952679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606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57200"/>
            <a:ext cx="630936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82337" y="5867400"/>
            <a:ext cx="66402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hlinkClick r:id="rId3"/>
              </a:rPr>
              <a:t>http://miraclemind.com/investors/newsletter/?a=2008_5_5</a:t>
            </a:r>
            <a:r>
              <a:rPr lang="en-US" sz="1400" dirty="0" smtClean="0"/>
              <a:t>; retrieved 10/15/2012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4246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41675"/>
            <a:ext cx="3352800" cy="279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6015424"/>
            <a:ext cx="55054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3"/>
              </a:rPr>
              <a:t>http://miraclemind.com/investors/newsletter/?a=2008_5_5</a:t>
            </a:r>
            <a:r>
              <a:rPr lang="en-US" sz="1200" dirty="0" smtClean="0"/>
              <a:t>; retrieved 10/15/2012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810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What impact does unmet physiological needs have on learning?  </a:t>
            </a:r>
          </a:p>
          <a:p>
            <a:endParaRPr lang="en-US" sz="2000" b="1" dirty="0"/>
          </a:p>
          <a:p>
            <a:r>
              <a:rPr lang="en-US" sz="2000" b="1" dirty="0" smtClean="0"/>
              <a:t>What impact does abusive home or relationship situations have on learning?</a:t>
            </a:r>
          </a:p>
          <a:p>
            <a:endParaRPr lang="en-US" sz="2000" b="1" dirty="0"/>
          </a:p>
          <a:p>
            <a:r>
              <a:rPr lang="en-US" sz="2000" b="1" dirty="0" smtClean="0"/>
              <a:t>As a peer facilitator, will you know if these are issues for your student?  What campus resources are available for you to direct your students to if you become aware of a student’s needs? 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4612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04800"/>
            <a:ext cx="864446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alibri" panose="020F0502020204030204" pitchFamily="34" charset="0"/>
              </a:rPr>
              <a:t>What are the characteristics of a “self-actualized” individual?</a:t>
            </a:r>
          </a:p>
          <a:p>
            <a:endParaRPr lang="en-US" sz="3600" b="1" dirty="0">
              <a:latin typeface="Calibri" panose="020F0502020204030204" pitchFamily="34" charset="0"/>
            </a:endParaRPr>
          </a:p>
          <a:p>
            <a:endParaRPr lang="en-US" sz="3600" b="1" dirty="0" smtClean="0">
              <a:latin typeface="Calibri" panose="020F0502020204030204" pitchFamily="34" charset="0"/>
            </a:endParaRPr>
          </a:p>
          <a:p>
            <a:r>
              <a:rPr lang="en-US" sz="3600" b="1" dirty="0" smtClean="0">
                <a:latin typeface="Calibri" panose="020F0502020204030204" pitchFamily="34" charset="0"/>
              </a:rPr>
              <a:t>What is the role of the university in helping students become “self-actualized” individuals?</a:t>
            </a:r>
          </a:p>
          <a:p>
            <a:endParaRPr lang="en-US" sz="3600" b="1" dirty="0">
              <a:latin typeface="Calibri" panose="020F0502020204030204" pitchFamily="34" charset="0"/>
            </a:endParaRPr>
          </a:p>
          <a:p>
            <a:endParaRPr lang="en-US" sz="36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0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24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The Cycle of </a:t>
            </a:r>
            <a:r>
              <a:rPr lang="en-US" sz="3200" b="1" dirty="0" smtClean="0">
                <a:latin typeface="Calibri" panose="020F0502020204030204" pitchFamily="34" charset="0"/>
              </a:rPr>
              <a:t>Growth</a:t>
            </a:r>
            <a:endParaRPr lang="en-US" sz="3200" b="1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948749"/>
            <a:ext cx="737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Hamachek</a:t>
            </a:r>
            <a:r>
              <a:rPr lang="en-US" sz="1200" dirty="0" smtClean="0"/>
              <a:t>, Don. (1990) </a:t>
            </a:r>
            <a:r>
              <a:rPr lang="en-US" sz="1200" u="sng" dirty="0" smtClean="0"/>
              <a:t>Psychology in Teaching, Learning, and Growth.</a:t>
            </a:r>
            <a:r>
              <a:rPr lang="en-US" sz="1200" dirty="0" smtClean="0"/>
              <a:t> (4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edition) </a:t>
            </a:r>
            <a:r>
              <a:rPr lang="en-US" sz="1200" dirty="0" err="1" smtClean="0"/>
              <a:t>Allyn</a:t>
            </a:r>
            <a:r>
              <a:rPr lang="en-US" sz="1200" dirty="0" smtClean="0"/>
              <a:t> and Bacon: Boston, p. 65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2954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Create a cycle depicting the impact on a positive school experience on an individual’s perception of self and subsequent goal setting and achievement.</a:t>
            </a:r>
          </a:p>
          <a:p>
            <a:endParaRPr lang="en-US" dirty="0"/>
          </a:p>
          <a:p>
            <a:r>
              <a:rPr lang="en-US" dirty="0" smtClean="0"/>
              <a:t>Create a cycle depicting the impact of a negative school experience on an individual’s perception of self and subsequent goal setting and achievement. 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2046293"/>
              </p:ext>
            </p:extLst>
          </p:nvPr>
        </p:nvGraphicFramePr>
        <p:xfrm>
          <a:off x="2286000" y="3048000"/>
          <a:ext cx="4267200" cy="256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77000" y="2809428"/>
            <a:ext cx="2286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sticky notes for the blocks.  You may use as many blocks in the cycle as you need.</a:t>
            </a:r>
          </a:p>
          <a:p>
            <a:endParaRPr lang="en-US" dirty="0"/>
          </a:p>
          <a:p>
            <a:r>
              <a:rPr lang="en-US" dirty="0" smtClean="0"/>
              <a:t>Compare the cycles from different blocks to create one graphic for the class of both positive and negative feedback cycles.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30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355600"/>
            <a:ext cx="617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Bloom’s Taxonomy of Cognitive Development</a:t>
            </a:r>
            <a:endParaRPr lang="en-US" sz="3200" b="1" dirty="0">
              <a:latin typeface="Calibri" panose="020F0502020204030204" pitchFamily="34" charset="0"/>
            </a:endParaRPr>
          </a:p>
        </p:txBody>
      </p:sp>
      <p:pic>
        <p:nvPicPr>
          <p:cNvPr id="5126" name="Picture 6" descr="http://projects.coe.uga.edu/epltt/images/1/1e/Bloom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493" y="1752599"/>
            <a:ext cx="6506014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76400" y="5638800"/>
            <a:ext cx="6547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hlinkClick r:id="rId3"/>
              </a:rPr>
              <a:t>http://projects.coe.uga.edu/epltt/images/1/1e/Bloom_1.jpg</a:t>
            </a:r>
            <a:r>
              <a:rPr lang="en-US" sz="1400" dirty="0" smtClean="0"/>
              <a:t>; retrieved 10/16/2012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72606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redwoods.edu/Departments/Distance/Tutorials/BloomsTaxonomy/Blooms-Taxonom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5276850" cy="527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00200" y="5785434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3"/>
              </a:rPr>
              <a:t>http://www.redwoods.edu/Departments/Distance/Tutorials/BloomsTaxonomy/Blooms-Taxonomy.jpg</a:t>
            </a:r>
            <a:r>
              <a:rPr lang="en-US" sz="1200" dirty="0" smtClean="0"/>
              <a:t>; retrieved 10/16/2012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7073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620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 Classify each question on the worksheet (in the folder on the website)  by what level of Bloom’s Taxonomy they represent.</a:t>
            </a:r>
          </a:p>
          <a:p>
            <a:endParaRPr lang="en-US" dirty="0" smtClean="0"/>
          </a:p>
          <a:p>
            <a:pPr marL="342900" indent="-342900">
              <a:buAutoNum type="arabicParenR" startAt="2"/>
            </a:pPr>
            <a:r>
              <a:rPr lang="en-US" dirty="0" smtClean="0"/>
              <a:t>Which types of questions are easiest to write as the instructor?</a:t>
            </a:r>
          </a:p>
          <a:p>
            <a:pPr marL="342900" indent="-342900">
              <a:buAutoNum type="arabicParenR" startAt="2"/>
            </a:pPr>
            <a:endParaRPr lang="en-US" dirty="0"/>
          </a:p>
          <a:p>
            <a:pPr marL="342900" indent="-342900">
              <a:buAutoNum type="arabicParenR" startAt="2"/>
            </a:pPr>
            <a:r>
              <a:rPr lang="en-US" dirty="0" smtClean="0"/>
              <a:t>Which questions are easiest for students to answer and study for?</a:t>
            </a:r>
          </a:p>
          <a:p>
            <a:pPr marL="342900" indent="-342900">
              <a:buAutoNum type="arabicParenR" startAt="2"/>
            </a:pPr>
            <a:endParaRPr lang="en-US" dirty="0"/>
          </a:p>
          <a:p>
            <a:pPr marL="342900" indent="-342900">
              <a:buAutoNum type="arabicParenR" startAt="2"/>
            </a:pPr>
            <a:r>
              <a:rPr lang="en-US" dirty="0" smtClean="0"/>
              <a:t>Which questions are students likely to struggle with and why?</a:t>
            </a:r>
          </a:p>
          <a:p>
            <a:pPr marL="342900" indent="-342900">
              <a:buAutoNum type="arabicParenR" startAt="2"/>
            </a:pPr>
            <a:endParaRPr lang="en-US" dirty="0"/>
          </a:p>
          <a:p>
            <a:pPr marL="342900" indent="-342900">
              <a:buAutoNum type="arabicParenR" startAt="2"/>
            </a:pPr>
            <a:r>
              <a:rPr lang="en-US" dirty="0" smtClean="0"/>
              <a:t>How will you help your students recognize what types of questions they are struggling with and adapt their strategies accordingly?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Activity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7717570"/>
      </p:ext>
    </p:extLst>
  </p:cSld>
  <p:clrMapOvr>
    <a:masterClrMapping/>
  </p:clrMapOvr>
</p:sld>
</file>

<file path=ppt/theme/theme1.xml><?xml version="1.0" encoding="utf-8"?>
<a:theme xmlns:a="http://schemas.openxmlformats.org/drawingml/2006/main" name="NSM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NSM Template</Template>
  <TotalTime>131</TotalTime>
  <Words>341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NSM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</dc:creator>
  <cp:lastModifiedBy>Donna</cp:lastModifiedBy>
  <cp:revision>33</cp:revision>
  <dcterms:created xsi:type="dcterms:W3CDTF">2012-10-17T03:28:21Z</dcterms:created>
  <dcterms:modified xsi:type="dcterms:W3CDTF">2015-07-23T16:06:59Z</dcterms:modified>
</cp:coreProperties>
</file>