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notesMasterIdLst>
    <p:notesMasterId r:id="rId4"/>
  </p:notesMasterIdLst>
  <p:sldIdLst>
    <p:sldId id="258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1" autoAdjust="0"/>
    <p:restoredTop sz="94660"/>
  </p:normalViewPr>
  <p:slideViewPr>
    <p:cSldViewPr snapToGrid="0" snapToObjects="1">
      <p:cViewPr varScale="1">
        <p:scale>
          <a:sx n="61" d="100"/>
          <a:sy n="61" d="100"/>
        </p:scale>
        <p:origin x="-1027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01FC11-5146-4725-AF45-10E213E7FAEF}" type="datetimeFigureOut">
              <a:rPr lang="en-US" smtClean="0"/>
              <a:t>7/22/2015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3D881B-FAF3-4115-B305-07695DAD36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9381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pic>
        <p:nvPicPr>
          <p:cNvPr id="8" name="Picture 7" descr="NSM secondary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228600"/>
            <a:ext cx="4572000" cy="631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733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7" name="Picture 6" descr="NSM tertiary_WHITE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5600" y="6446520"/>
            <a:ext cx="4749800" cy="35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8044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 Diagonal Corner Rectangle 5"/>
          <p:cNvSpPr/>
          <p:nvPr userDrawn="1"/>
        </p:nvSpPr>
        <p:spPr>
          <a:xfrm>
            <a:off x="0" y="-4704"/>
            <a:ext cx="8915400" cy="6405503"/>
          </a:xfrm>
          <a:custGeom>
            <a:avLst/>
            <a:gdLst>
              <a:gd name="connsiteX0" fmla="*/ 838505 w 8686800"/>
              <a:gd name="connsiteY0" fmla="*/ 0 h 6400800"/>
              <a:gd name="connsiteX1" fmla="*/ 8686800 w 8686800"/>
              <a:gd name="connsiteY1" fmla="*/ 0 h 6400800"/>
              <a:gd name="connsiteX2" fmla="*/ 8686800 w 8686800"/>
              <a:gd name="connsiteY2" fmla="*/ 0 h 6400800"/>
              <a:gd name="connsiteX3" fmla="*/ 8686800 w 8686800"/>
              <a:gd name="connsiteY3" fmla="*/ 5562295 h 6400800"/>
              <a:gd name="connsiteX4" fmla="*/ 7848295 w 8686800"/>
              <a:gd name="connsiteY4" fmla="*/ 6400800 h 6400800"/>
              <a:gd name="connsiteX5" fmla="*/ 0 w 8686800"/>
              <a:gd name="connsiteY5" fmla="*/ 6400800 h 6400800"/>
              <a:gd name="connsiteX6" fmla="*/ 0 w 8686800"/>
              <a:gd name="connsiteY6" fmla="*/ 6400800 h 6400800"/>
              <a:gd name="connsiteX7" fmla="*/ 0 w 8686800"/>
              <a:gd name="connsiteY7" fmla="*/ 838505 h 6400800"/>
              <a:gd name="connsiteX8" fmla="*/ 838505 w 8686800"/>
              <a:gd name="connsiteY8" fmla="*/ 0 h 6400800"/>
              <a:gd name="connsiteX0" fmla="*/ 838505 w 8686800"/>
              <a:gd name="connsiteY0" fmla="*/ 0 h 6400800"/>
              <a:gd name="connsiteX1" fmla="*/ 8686800 w 8686800"/>
              <a:gd name="connsiteY1" fmla="*/ 0 h 6400800"/>
              <a:gd name="connsiteX2" fmla="*/ 8686800 w 8686800"/>
              <a:gd name="connsiteY2" fmla="*/ 0 h 6400800"/>
              <a:gd name="connsiteX3" fmla="*/ 8686800 w 8686800"/>
              <a:gd name="connsiteY3" fmla="*/ 5562295 h 6400800"/>
              <a:gd name="connsiteX4" fmla="*/ 7848295 w 8686800"/>
              <a:gd name="connsiteY4" fmla="*/ 6400800 h 6400800"/>
              <a:gd name="connsiteX5" fmla="*/ 0 w 8686800"/>
              <a:gd name="connsiteY5" fmla="*/ 6400800 h 6400800"/>
              <a:gd name="connsiteX6" fmla="*/ 0 w 8686800"/>
              <a:gd name="connsiteY6" fmla="*/ 6400800 h 6400800"/>
              <a:gd name="connsiteX7" fmla="*/ 838505 w 8686800"/>
              <a:gd name="connsiteY7" fmla="*/ 0 h 6400800"/>
              <a:gd name="connsiteX0" fmla="*/ 1246 w 8686800"/>
              <a:gd name="connsiteY0" fmla="*/ 9408 h 6400800"/>
              <a:gd name="connsiteX1" fmla="*/ 8686800 w 8686800"/>
              <a:gd name="connsiteY1" fmla="*/ 0 h 6400800"/>
              <a:gd name="connsiteX2" fmla="*/ 8686800 w 8686800"/>
              <a:gd name="connsiteY2" fmla="*/ 0 h 6400800"/>
              <a:gd name="connsiteX3" fmla="*/ 8686800 w 8686800"/>
              <a:gd name="connsiteY3" fmla="*/ 5562295 h 6400800"/>
              <a:gd name="connsiteX4" fmla="*/ 7848295 w 8686800"/>
              <a:gd name="connsiteY4" fmla="*/ 6400800 h 6400800"/>
              <a:gd name="connsiteX5" fmla="*/ 0 w 8686800"/>
              <a:gd name="connsiteY5" fmla="*/ 6400800 h 6400800"/>
              <a:gd name="connsiteX6" fmla="*/ 0 w 8686800"/>
              <a:gd name="connsiteY6" fmla="*/ 6400800 h 6400800"/>
              <a:gd name="connsiteX7" fmla="*/ 1246 w 8686800"/>
              <a:gd name="connsiteY7" fmla="*/ 9408 h 6400800"/>
              <a:gd name="connsiteX0" fmla="*/ 1246 w 8686800"/>
              <a:gd name="connsiteY0" fmla="*/ 9408 h 6400800"/>
              <a:gd name="connsiteX1" fmla="*/ 8686800 w 8686800"/>
              <a:gd name="connsiteY1" fmla="*/ 0 h 6400800"/>
              <a:gd name="connsiteX2" fmla="*/ 8686800 w 8686800"/>
              <a:gd name="connsiteY2" fmla="*/ 0 h 6400800"/>
              <a:gd name="connsiteX3" fmla="*/ 8686800 w 8686800"/>
              <a:gd name="connsiteY3" fmla="*/ 5562295 h 6400800"/>
              <a:gd name="connsiteX4" fmla="*/ 7848295 w 8686800"/>
              <a:gd name="connsiteY4" fmla="*/ 6400800 h 6400800"/>
              <a:gd name="connsiteX5" fmla="*/ 0 w 8686800"/>
              <a:gd name="connsiteY5" fmla="*/ 6400800 h 6400800"/>
              <a:gd name="connsiteX6" fmla="*/ 0 w 8686800"/>
              <a:gd name="connsiteY6" fmla="*/ 6400800 h 6400800"/>
              <a:gd name="connsiteX7" fmla="*/ 1246 w 8686800"/>
              <a:gd name="connsiteY7" fmla="*/ 9408 h 6400800"/>
              <a:gd name="connsiteX0" fmla="*/ 799558 w 9485112"/>
              <a:gd name="connsiteY0" fmla="*/ 9408 h 6400800"/>
              <a:gd name="connsiteX1" fmla="*/ 9485112 w 9485112"/>
              <a:gd name="connsiteY1" fmla="*/ 0 h 6400800"/>
              <a:gd name="connsiteX2" fmla="*/ 9485112 w 9485112"/>
              <a:gd name="connsiteY2" fmla="*/ 0 h 6400800"/>
              <a:gd name="connsiteX3" fmla="*/ 9485112 w 9485112"/>
              <a:gd name="connsiteY3" fmla="*/ 5562295 h 6400800"/>
              <a:gd name="connsiteX4" fmla="*/ 8646607 w 9485112"/>
              <a:gd name="connsiteY4" fmla="*/ 6400800 h 6400800"/>
              <a:gd name="connsiteX5" fmla="*/ 798312 w 9485112"/>
              <a:gd name="connsiteY5" fmla="*/ 6400800 h 6400800"/>
              <a:gd name="connsiteX6" fmla="*/ 798312 w 9485112"/>
              <a:gd name="connsiteY6" fmla="*/ 6400800 h 6400800"/>
              <a:gd name="connsiteX7" fmla="*/ 799558 w 9485112"/>
              <a:gd name="connsiteY7" fmla="*/ 9408 h 6400800"/>
              <a:gd name="connsiteX0" fmla="*/ 1246 w 8686800"/>
              <a:gd name="connsiteY0" fmla="*/ 9408 h 6400800"/>
              <a:gd name="connsiteX1" fmla="*/ 8686800 w 8686800"/>
              <a:gd name="connsiteY1" fmla="*/ 0 h 6400800"/>
              <a:gd name="connsiteX2" fmla="*/ 8686800 w 8686800"/>
              <a:gd name="connsiteY2" fmla="*/ 0 h 6400800"/>
              <a:gd name="connsiteX3" fmla="*/ 8686800 w 8686800"/>
              <a:gd name="connsiteY3" fmla="*/ 5562295 h 6400800"/>
              <a:gd name="connsiteX4" fmla="*/ 7848295 w 8686800"/>
              <a:gd name="connsiteY4" fmla="*/ 6400800 h 6400800"/>
              <a:gd name="connsiteX5" fmla="*/ 0 w 8686800"/>
              <a:gd name="connsiteY5" fmla="*/ 6400800 h 6400800"/>
              <a:gd name="connsiteX6" fmla="*/ 0 w 8686800"/>
              <a:gd name="connsiteY6" fmla="*/ 6400800 h 6400800"/>
              <a:gd name="connsiteX7" fmla="*/ 1246 w 8686800"/>
              <a:gd name="connsiteY7" fmla="*/ 9408 h 6400800"/>
              <a:gd name="connsiteX0" fmla="*/ 1 w 8897221"/>
              <a:gd name="connsiteY0" fmla="*/ 0 h 6461947"/>
              <a:gd name="connsiteX1" fmla="*/ 8897221 w 8897221"/>
              <a:gd name="connsiteY1" fmla="*/ 61147 h 6461947"/>
              <a:gd name="connsiteX2" fmla="*/ 8897221 w 8897221"/>
              <a:gd name="connsiteY2" fmla="*/ 61147 h 6461947"/>
              <a:gd name="connsiteX3" fmla="*/ 8897221 w 8897221"/>
              <a:gd name="connsiteY3" fmla="*/ 5623442 h 6461947"/>
              <a:gd name="connsiteX4" fmla="*/ 8058716 w 8897221"/>
              <a:gd name="connsiteY4" fmla="*/ 6461947 h 6461947"/>
              <a:gd name="connsiteX5" fmla="*/ 210421 w 8897221"/>
              <a:gd name="connsiteY5" fmla="*/ 6461947 h 6461947"/>
              <a:gd name="connsiteX6" fmla="*/ 210421 w 8897221"/>
              <a:gd name="connsiteY6" fmla="*/ 6461947 h 6461947"/>
              <a:gd name="connsiteX7" fmla="*/ 1 w 8897221"/>
              <a:gd name="connsiteY7" fmla="*/ 0 h 6461947"/>
              <a:gd name="connsiteX0" fmla="*/ 537469 w 8686800"/>
              <a:gd name="connsiteY0" fmla="*/ 333964 h 6400800"/>
              <a:gd name="connsiteX1" fmla="*/ 8686800 w 8686800"/>
              <a:gd name="connsiteY1" fmla="*/ 0 h 6400800"/>
              <a:gd name="connsiteX2" fmla="*/ 8686800 w 8686800"/>
              <a:gd name="connsiteY2" fmla="*/ 0 h 6400800"/>
              <a:gd name="connsiteX3" fmla="*/ 8686800 w 8686800"/>
              <a:gd name="connsiteY3" fmla="*/ 5562295 h 6400800"/>
              <a:gd name="connsiteX4" fmla="*/ 7848295 w 8686800"/>
              <a:gd name="connsiteY4" fmla="*/ 6400800 h 6400800"/>
              <a:gd name="connsiteX5" fmla="*/ 0 w 8686800"/>
              <a:gd name="connsiteY5" fmla="*/ 6400800 h 6400800"/>
              <a:gd name="connsiteX6" fmla="*/ 0 w 8686800"/>
              <a:gd name="connsiteY6" fmla="*/ 6400800 h 6400800"/>
              <a:gd name="connsiteX7" fmla="*/ 537469 w 8686800"/>
              <a:gd name="connsiteY7" fmla="*/ 333964 h 6400800"/>
              <a:gd name="connsiteX0" fmla="*/ 1247 w 8686800"/>
              <a:gd name="connsiteY0" fmla="*/ 0 h 6405503"/>
              <a:gd name="connsiteX1" fmla="*/ 8686800 w 8686800"/>
              <a:gd name="connsiteY1" fmla="*/ 4703 h 6405503"/>
              <a:gd name="connsiteX2" fmla="*/ 8686800 w 8686800"/>
              <a:gd name="connsiteY2" fmla="*/ 4703 h 6405503"/>
              <a:gd name="connsiteX3" fmla="*/ 8686800 w 8686800"/>
              <a:gd name="connsiteY3" fmla="*/ 5566998 h 6405503"/>
              <a:gd name="connsiteX4" fmla="*/ 7848295 w 8686800"/>
              <a:gd name="connsiteY4" fmla="*/ 6405503 h 6405503"/>
              <a:gd name="connsiteX5" fmla="*/ 0 w 8686800"/>
              <a:gd name="connsiteY5" fmla="*/ 6405503 h 6405503"/>
              <a:gd name="connsiteX6" fmla="*/ 0 w 8686800"/>
              <a:gd name="connsiteY6" fmla="*/ 6405503 h 6405503"/>
              <a:gd name="connsiteX7" fmla="*/ 1247 w 8686800"/>
              <a:gd name="connsiteY7" fmla="*/ 0 h 64055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686800" h="6405503">
                <a:moveTo>
                  <a:pt x="1247" y="0"/>
                </a:moveTo>
                <a:lnTo>
                  <a:pt x="8686800" y="4703"/>
                </a:lnTo>
                <a:lnTo>
                  <a:pt x="8686800" y="4703"/>
                </a:lnTo>
                <a:lnTo>
                  <a:pt x="8686800" y="5566998"/>
                </a:lnTo>
                <a:cubicBezTo>
                  <a:pt x="8686800" y="6030092"/>
                  <a:pt x="8311389" y="6405503"/>
                  <a:pt x="7848295" y="6405503"/>
                </a:cubicBezTo>
                <a:lnTo>
                  <a:pt x="0" y="6405503"/>
                </a:lnTo>
                <a:lnTo>
                  <a:pt x="0" y="6405503"/>
                </a:lnTo>
                <a:cubicBezTo>
                  <a:pt x="208" y="5340271"/>
                  <a:pt x="624" y="3195696"/>
                  <a:pt x="124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40005" dist="22987" dir="5400000" algn="tl" rotWithShape="0">
              <a:srgbClr val="000000">
                <a:alpha val="35000"/>
              </a:srgbClr>
            </a:outerShdw>
          </a:effectLst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746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70466" y="2382836"/>
            <a:ext cx="7772400" cy="1470025"/>
          </a:xfrm>
        </p:spPr>
        <p:txBody>
          <a:bodyPr/>
          <a:lstStyle/>
          <a:p>
            <a:r>
              <a:rPr lang="en-US" sz="5400" b="1" dirty="0" smtClean="0">
                <a:solidFill>
                  <a:schemeClr val="bg1">
                    <a:lumMod val="50000"/>
                  </a:schemeClr>
                </a:solidFill>
              </a:rPr>
              <a:t>Ice Breaker </a:t>
            </a:r>
            <a:r>
              <a:rPr lang="en-US" sz="5400" b="1" dirty="0" smtClean="0">
                <a:solidFill>
                  <a:schemeClr val="bg1">
                    <a:lumMod val="50000"/>
                  </a:schemeClr>
                </a:solidFill>
              </a:rPr>
              <a:t>Activities</a:t>
            </a:r>
            <a:endParaRPr lang="en-US" sz="54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10013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5191" y="1624469"/>
            <a:ext cx="4829175" cy="468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94570" y="124325"/>
            <a:ext cx="8229600" cy="1143000"/>
          </a:xfrm>
        </p:spPr>
        <p:txBody>
          <a:bodyPr/>
          <a:lstStyle/>
          <a:p>
            <a:r>
              <a:rPr lang="en-US" sz="2800" b="1" dirty="0" smtClean="0"/>
              <a:t>Get to Know Your Fellow Facilitators!</a:t>
            </a:r>
            <a:endParaRPr lang="en-US" sz="2800" b="1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94570" y="685802"/>
            <a:ext cx="8229600" cy="1481202"/>
          </a:xfrm>
        </p:spPr>
        <p:txBody>
          <a:bodyPr/>
          <a:lstStyle/>
          <a:p>
            <a:pPr algn="ctr"/>
            <a:r>
              <a:rPr lang="en-US" sz="2400" dirty="0" smtClean="0"/>
              <a:t>Whoever gets the most squares signed off, wins.  </a:t>
            </a:r>
          </a:p>
          <a:p>
            <a:pPr algn="ctr"/>
            <a:r>
              <a:rPr lang="en-US" sz="2400" dirty="0" smtClean="0"/>
              <a:t>No one can sign more than two boxes for you.</a:t>
            </a:r>
          </a:p>
          <a:p>
            <a:pPr marL="0" indent="0" algn="ctr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972860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150</TotalTime>
  <Words>31</Words>
  <Application>Microsoft Office PowerPoint</Application>
  <PresentationFormat>On-screen Show (4:3)</PresentationFormat>
  <Paragraphs>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Ice Breaker Activities</vt:lpstr>
      <vt:lpstr>Get to Know Your Fellow Facilitators!</vt:lpstr>
    </vt:vector>
  </TitlesOfParts>
  <Company>University of Houston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 Watts</dc:creator>
  <cp:lastModifiedBy>Donna</cp:lastModifiedBy>
  <cp:revision>46</cp:revision>
  <dcterms:created xsi:type="dcterms:W3CDTF">2011-10-03T13:05:40Z</dcterms:created>
  <dcterms:modified xsi:type="dcterms:W3CDTF">2015-07-23T03:17:55Z</dcterms:modified>
</cp:coreProperties>
</file>