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6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5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2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2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1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3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7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9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9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B854A-A7EE-0A4D-BCB4-612907A154BA}" type="datetimeFigureOut">
              <a:rPr lang="en-US" smtClean="0"/>
              <a:t>12/3/15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6D6E2-0E26-D346-B5BA-66717CC64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6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olleverywhere.com/my/polls" TargetMode="External"/><Relationship Id="rId3" Type="http://schemas.openxmlformats.org/officeDocument/2006/relationships/hyperlink" Target="https://piazza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pevo.co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48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Large (300+)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Keep students engaged</a:t>
            </a:r>
          </a:p>
          <a:p>
            <a:pPr lvl="1"/>
            <a:r>
              <a:rPr lang="en-US" dirty="0" smtClean="0"/>
              <a:t>Poppers</a:t>
            </a:r>
          </a:p>
          <a:p>
            <a:pPr lvl="1"/>
            <a:r>
              <a:rPr lang="en-US" dirty="0" smtClean="0"/>
              <a:t>Clickers</a:t>
            </a:r>
          </a:p>
          <a:p>
            <a:pPr lvl="1"/>
            <a:r>
              <a:rPr lang="en-US" dirty="0" smtClean="0"/>
              <a:t>Top Hat</a:t>
            </a:r>
          </a:p>
          <a:p>
            <a:pPr lvl="1"/>
            <a:r>
              <a:rPr lang="en-US" dirty="0" smtClean="0"/>
              <a:t>Other: </a:t>
            </a:r>
            <a:r>
              <a:rPr lang="en-US" dirty="0" err="1" smtClean="0"/>
              <a:t>Polleverywhere</a:t>
            </a:r>
            <a:r>
              <a:rPr lang="en-US" dirty="0" smtClean="0"/>
              <a:t> (</a:t>
            </a:r>
            <a:r>
              <a:rPr lang="en-US" sz="1200" dirty="0" smtClean="0">
                <a:hlinkClick r:id="rId2"/>
              </a:rPr>
              <a:t>https://www.polleverywhere.com/my/polls</a:t>
            </a:r>
            <a:r>
              <a:rPr lang="en-US" sz="1200" dirty="0" smtClean="0"/>
              <a:t> 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Try to walk around</a:t>
            </a:r>
          </a:p>
          <a:p>
            <a:r>
              <a:rPr lang="en-US" dirty="0" smtClean="0"/>
              <a:t>Encourage questions</a:t>
            </a:r>
          </a:p>
          <a:p>
            <a:r>
              <a:rPr lang="en-US" dirty="0" smtClean="0"/>
              <a:t>Piazza (</a:t>
            </a:r>
            <a:r>
              <a:rPr lang="en-US" dirty="0" smtClean="0">
                <a:hlinkClick r:id="rId3"/>
              </a:rPr>
              <a:t>https://piazza.com</a:t>
            </a:r>
            <a:r>
              <a:rPr lang="en-US" dirty="0" smtClean="0"/>
              <a:t> - discussion board)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06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IPEVO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http://www.ipevo.com/</a:t>
            </a:r>
            <a:endParaRPr lang="en-US" dirty="0" smtClean="0"/>
          </a:p>
          <a:p>
            <a:r>
              <a:rPr lang="en-US" dirty="0" smtClean="0"/>
              <a:t>$69 and up</a:t>
            </a:r>
          </a:p>
          <a:p>
            <a:r>
              <a:rPr lang="en-US" dirty="0" smtClean="0"/>
              <a:t>IPEVO Whiteboard is free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8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</a:t>
            </a:r>
            <a:r>
              <a:rPr lang="en-US" dirty="0" err="1" smtClean="0"/>
              <a:t>iPad</a:t>
            </a:r>
            <a:r>
              <a:rPr lang="en-US" dirty="0" smtClean="0"/>
              <a:t>/Mac/PC Apps for Annotating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Notability - Mac or </a:t>
            </a:r>
            <a:r>
              <a:rPr lang="en-US" dirty="0" err="1" smtClean="0"/>
              <a:t>iPad</a:t>
            </a:r>
            <a:r>
              <a:rPr lang="en-US" dirty="0" smtClean="0"/>
              <a:t> $5.99</a:t>
            </a:r>
          </a:p>
          <a:p>
            <a:r>
              <a:rPr lang="en-US" dirty="0" err="1" smtClean="0"/>
              <a:t>Xodo</a:t>
            </a:r>
            <a:r>
              <a:rPr lang="en-US" dirty="0" smtClean="0"/>
              <a:t> – works on all</a:t>
            </a:r>
          </a:p>
          <a:p>
            <a:r>
              <a:rPr lang="en-US" dirty="0" smtClean="0"/>
              <a:t>PDF Annotator – PC only $39.95-$69.95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279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IPEVO Whiteboard - free</a:t>
            </a:r>
          </a:p>
          <a:p>
            <a:r>
              <a:rPr lang="en-US" dirty="0" err="1" smtClean="0"/>
              <a:t>Knowmia</a:t>
            </a:r>
            <a:r>
              <a:rPr lang="en-US" dirty="0" smtClean="0"/>
              <a:t> for </a:t>
            </a:r>
            <a:r>
              <a:rPr lang="en-US" dirty="0" err="1" smtClean="0"/>
              <a:t>iPad</a:t>
            </a:r>
            <a:r>
              <a:rPr lang="en-US" dirty="0" smtClean="0"/>
              <a:t> - $0-$9.99</a:t>
            </a:r>
          </a:p>
          <a:p>
            <a:r>
              <a:rPr lang="en-US" dirty="0" err="1" smtClean="0"/>
              <a:t>Camtasia</a:t>
            </a:r>
            <a:r>
              <a:rPr lang="en-US" dirty="0" smtClean="0"/>
              <a:t> for Mac or PC - $99- $300+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249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118</Words>
  <Application>Microsoft Macintosh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Teaching Large (300+) Classes</vt:lpstr>
      <vt:lpstr>IPEVO</vt:lpstr>
      <vt:lpstr>Other iPad/Mac/PC Apps for Annotating</vt:lpstr>
      <vt:lpstr>Making Videos</vt:lpstr>
    </vt:vector>
  </TitlesOfParts>
  <Company>UH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Bekki George</dc:creator>
  <cp:lastModifiedBy>Bekki George</cp:lastModifiedBy>
  <cp:revision>5</cp:revision>
  <cp:lastPrinted>2015-12-03T19:25:07Z</cp:lastPrinted>
  <dcterms:created xsi:type="dcterms:W3CDTF">2015-12-03T19:22:56Z</dcterms:created>
  <dcterms:modified xsi:type="dcterms:W3CDTF">2015-12-03T20:45:36Z</dcterms:modified>
</cp:coreProperties>
</file>