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1FC11-5146-4725-AF45-10E213E7FAEF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D881B-FAF3-4115-B305-07695DAD3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3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NSM tertiary_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 userDrawn="1"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ebphysics.iupui.edu/webscience/webscience.html" TargetMode="External"/><Relationship Id="rId2" Type="http://schemas.openxmlformats.org/officeDocument/2006/relationships/hyperlink" Target="http://www.biology.iupui.edu/biocourses/N100/2k4Warmup14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logy.iupui.edu/biocourses/N100/index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logy.iupui.edu/biocourses/N100/index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logy.iupui.edu/biocourses/N100/warmupscoringrubric.htm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5382" y="289970"/>
            <a:ext cx="83106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33400" y="124618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>
                <a:solidFill>
                  <a:schemeClr val="bg1">
                    <a:lumMod val="50000"/>
                  </a:schemeClr>
                </a:solidFill>
              </a:rPr>
              <a:t>Just-in-Time Teaching in Biology</a:t>
            </a:r>
            <a:endParaRPr lang="en-US" sz="4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5449" y="3334970"/>
            <a:ext cx="5867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Faculty Development Workshop</a:t>
            </a:r>
          </a:p>
          <a:p>
            <a:pPr algn="ctr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Septembe</a:t>
            </a: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r 18</a:t>
            </a: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, 2012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0595" y="4952679"/>
            <a:ext cx="5157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Donna L. Pattison, </a:t>
            </a:r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PhD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Instructional Professor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Department of Biology &amp; Biochemistry</a:t>
            </a:r>
            <a:endParaRPr lang="en-US" sz="2400" b="1" i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599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8565" y="179457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Does it Work?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8288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Physics:  DFW 33% pre-JITT; 19% with JITT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Biology:  DFW 27% pre-JITT; 20% with JITT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18565" y="3773269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Marrs</a:t>
            </a:r>
            <a:r>
              <a:rPr lang="en-US" dirty="0" smtClean="0"/>
              <a:t>, K and Novak, G. (2004) </a:t>
            </a:r>
            <a:r>
              <a:rPr lang="en-US" i="1" dirty="0" smtClean="0"/>
              <a:t>Just-in-Time Teaching in Biology:  Creating an Active Learner Classroom Using the Internet.  </a:t>
            </a:r>
            <a:r>
              <a:rPr lang="en-US" dirty="0" smtClean="0"/>
              <a:t>Cell Biology Education (3) 49-61.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413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" y="995363"/>
            <a:ext cx="7372350" cy="486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3900" y="5755341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Marrs</a:t>
            </a:r>
            <a:r>
              <a:rPr lang="en-US" dirty="0" smtClean="0"/>
              <a:t>, K and Novak, G. (2004) </a:t>
            </a:r>
            <a:r>
              <a:rPr lang="en-US" i="1" dirty="0" smtClean="0"/>
              <a:t>Just-in-Time Teaching in Biology:  Creating an Active Learner Classroom Using the Internet.  </a:t>
            </a:r>
            <a:r>
              <a:rPr lang="en-US" dirty="0" smtClean="0"/>
              <a:t>Cell Biology Education (3) 49-61.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85825" y="265065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Does it Work?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642581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399" y="1204912"/>
            <a:ext cx="6968925" cy="489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86117" y="264459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Does it Work?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5853953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Marrs</a:t>
            </a:r>
            <a:r>
              <a:rPr lang="en-US" dirty="0" smtClean="0"/>
              <a:t>, K and Novak, G. (2004) </a:t>
            </a:r>
            <a:r>
              <a:rPr lang="en-US" i="1" dirty="0" smtClean="0"/>
              <a:t>Just-in-Time Teaching in Biology:  Creating an Active Learner Classroom Using the Internet.  </a:t>
            </a:r>
            <a:r>
              <a:rPr lang="en-US" dirty="0" smtClean="0"/>
              <a:t>Cell Biology Education (3) 49-61.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115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365760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http://www.biology.iupui.edu/biocourses/N100/2k4Warmup14.html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39686" y="2754086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http://webphysics.iupui.edu/webscience/webscience.html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13716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Indiana University-Purdue University Indianapolis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20686" y="3810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Quick Links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90202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304800"/>
            <a:ext cx="617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JITT:  What is it?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5" name="Picture 2" descr="http://jittdl.physics.iupui.edu/jitt/jittimages/feedback2003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186933"/>
            <a:ext cx="3086100" cy="3570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200" y="5772833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Marrs</a:t>
            </a:r>
            <a:r>
              <a:rPr lang="en-US" dirty="0" smtClean="0"/>
              <a:t>, K and Novak, G. (2004) </a:t>
            </a:r>
            <a:r>
              <a:rPr lang="en-US" i="1" dirty="0" smtClean="0"/>
              <a:t>Just-in-Time Teaching in Biology:  Creating an Active Learner Classroom Using the Internet.  </a:t>
            </a:r>
            <a:r>
              <a:rPr lang="en-US" dirty="0" smtClean="0"/>
              <a:t>Cell Biology Education (3) 49-61.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86300" y="4495800"/>
            <a:ext cx="407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Readings:  text, journal or news articles, web materials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1600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Warm-up questions prior to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280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304800"/>
            <a:ext cx="617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JITT:  Why bother?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447800"/>
            <a:ext cx="7543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smtClean="0"/>
              <a:t>Promotes critical thinking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Promotes active learning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Provides feedback to the students as formative assessment rather than just summative)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Allows instructor to uncover misconceptions and judge prior learning on a topic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Connects course content to real world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Encourages frequent, short study sessions</a:t>
            </a:r>
            <a:endParaRPr lang="en-US" sz="2000" dirty="0"/>
          </a:p>
        </p:txBody>
      </p:sp>
      <p:pic>
        <p:nvPicPr>
          <p:cNvPr id="6" name="Picture 2" descr="C:\Users\Donna\AppData\Local\Microsoft\Windows\Temporary Internet Files\Content.IE5\9CTNT8X2\MC90018758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495726"/>
            <a:ext cx="2458822" cy="289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9943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838200"/>
            <a:ext cx="8298635" cy="354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609600" y="5861139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http://www.biology.iupui.edu/biocourses/N100/index.html</a:t>
            </a:r>
            <a:r>
              <a:rPr lang="en-US" dirty="0" smtClean="0"/>
              <a:t>; retrieved 9/17/2012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1816" y="365649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Indiana University-Purdue University Indianapolis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799" y="4572000"/>
            <a:ext cx="8153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N100=General Science for </a:t>
            </a:r>
            <a:r>
              <a:rPr lang="en-US" b="1" dirty="0" err="1" smtClean="0"/>
              <a:t>nonmajors</a:t>
            </a:r>
            <a:r>
              <a:rPr lang="en-US" b="1" dirty="0" smtClean="0"/>
              <a:t>; &gt;200 students; lecture hall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60880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8318125" cy="4264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33600" y="152400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Warm-ups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409700" y="796986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weekly warm-up posted on Fridays; due 3 hours before class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18873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CGI-bin:  Common Gateway Interface program (Web page tool):  Collects responses and stores the info in an HTML file or bin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828800"/>
            <a:ext cx="91440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3400" y="6045805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http://www.biology.iupui.edu/biocourses/N100/index.html</a:t>
            </a:r>
            <a:r>
              <a:rPr lang="en-US" dirty="0" smtClean="0"/>
              <a:t>; retrieved 9/17/2012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869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85117" y="228600"/>
            <a:ext cx="28364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/>
              <a:t>Warm-ups</a:t>
            </a:r>
            <a:endParaRPr lang="en-US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066800"/>
            <a:ext cx="678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Open-ended questions:</a:t>
            </a:r>
          </a:p>
          <a:p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What is the difference between….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Why do you think…..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Estimate how many….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What happens if ….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What determines…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Explain in your own words….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7894" y="5781799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Marrs</a:t>
            </a:r>
            <a:r>
              <a:rPr lang="en-US" dirty="0" smtClean="0"/>
              <a:t>, K and Novak, G. (2004) </a:t>
            </a:r>
            <a:r>
              <a:rPr lang="en-US" i="1" dirty="0" smtClean="0"/>
              <a:t>Just-in-Time Teaching in Biology:  Creating an Active Learner Classroom Using the Internet.  </a:t>
            </a:r>
            <a:r>
              <a:rPr lang="en-US" dirty="0" smtClean="0"/>
              <a:t>Cell Biology Education (3) 49-61.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584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828800"/>
            <a:ext cx="8792734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8600" y="5827059"/>
            <a:ext cx="845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http://www.biology.iupui.edu/biocourses/N100/warmupscoringrubric.html</a:t>
            </a:r>
            <a:r>
              <a:rPr lang="en-US" dirty="0" smtClean="0"/>
              <a:t>; 9/18/2012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616971" y="228600"/>
            <a:ext cx="2172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/>
              <a:t>Warm-ups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56093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16971" y="228600"/>
            <a:ext cx="2172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/>
              <a:t>Warm-ups</a:t>
            </a:r>
            <a:endParaRPr lang="en-US" sz="3600" b="1" dirty="0"/>
          </a:p>
        </p:txBody>
      </p:sp>
      <p:pic>
        <p:nvPicPr>
          <p:cNvPr id="5" name="Picture 2" descr="C:\Users\Donna Pattison\AppData\Local\Microsoft\Windows\Temporary Internet Files\Content.IE5\1AV8RPG3\MC90029563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3980" y="3648636"/>
            <a:ext cx="2956554" cy="271142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676400" y="1219200"/>
            <a:ext cx="678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dirty="0" smtClean="0"/>
              <a:t>Use the actual student responses as a spring board for class discussion: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Extend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Expand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Compare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73541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423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Houston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Watts</dc:creator>
  <cp:lastModifiedBy>Donna</cp:lastModifiedBy>
  <cp:revision>81</cp:revision>
  <dcterms:created xsi:type="dcterms:W3CDTF">2011-10-03T13:05:40Z</dcterms:created>
  <dcterms:modified xsi:type="dcterms:W3CDTF">2015-07-20T01:21:23Z</dcterms:modified>
</cp:coreProperties>
</file>