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0" name="Shape 80"/>
          <p:cNvSpPr/>
          <p:nvPr>
            <p:ph type="sldImg"/>
          </p:nvPr>
        </p:nvSpPr>
        <p:spPr>
          <a:xfrm>
            <a:off x="1143000" y="685800"/>
            <a:ext cx="4572000" cy="3429000"/>
          </a:xfrm>
          <a:prstGeom prst="rect">
            <a:avLst/>
          </a:prstGeom>
        </p:spPr>
        <p:txBody>
          <a:bodyPr/>
          <a:lstStyle/>
          <a:p>
            <a:pPr/>
          </a:p>
        </p:txBody>
      </p:sp>
      <p:sp>
        <p:nvSpPr>
          <p:cNvPr id="81" name="Shape 8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 name="Shape 91"/>
          <p:cNvSpPr/>
          <p:nvPr>
            <p:ph type="sldImg"/>
          </p:nvPr>
        </p:nvSpPr>
        <p:spPr>
          <a:prstGeom prst="rect">
            <a:avLst/>
          </a:prstGeom>
        </p:spPr>
        <p:txBody>
          <a:bodyPr/>
          <a:lstStyle/>
          <a:p>
            <a:pPr/>
          </a:p>
        </p:txBody>
      </p:sp>
      <p:sp>
        <p:nvSpPr>
          <p:cNvPr id="92" name="Shape 92"/>
          <p:cNvSpPr/>
          <p:nvPr>
            <p:ph type="body" sz="quarter" idx="1"/>
          </p:nvPr>
        </p:nvSpPr>
        <p:spPr>
          <a:prstGeom prst="rect">
            <a:avLst/>
          </a:prstGeom>
        </p:spPr>
        <p:txBody>
          <a:bodyPr/>
          <a:lstStyle/>
          <a:p>
            <a:pPr/>
            <a:r>
              <a:t>Full Social Media Policy is available on the website — here are a few key points.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Shape 98"/>
          <p:cNvSpPr/>
          <p:nvPr>
            <p:ph type="sldImg"/>
          </p:nvPr>
        </p:nvSpPr>
        <p:spPr>
          <a:prstGeom prst="rect">
            <a:avLst/>
          </a:prstGeom>
        </p:spPr>
        <p:txBody>
          <a:bodyPr/>
          <a:lstStyle/>
          <a:p>
            <a:pPr/>
          </a:p>
        </p:txBody>
      </p:sp>
      <p:sp>
        <p:nvSpPr>
          <p:cNvPr id="99" name="Shape 99"/>
          <p:cNvSpPr/>
          <p:nvPr>
            <p:ph type="body" sz="quarter" idx="1"/>
          </p:nvPr>
        </p:nvSpPr>
        <p:spPr>
          <a:prstGeom prst="rect">
            <a:avLst/>
          </a:prstGeom>
        </p:spPr>
        <p:txBody>
          <a:bodyPr/>
          <a:lstStyle/>
          <a:p>
            <a:pPr/>
            <a:r>
              <a:t>Leave all comments, even if they are hateful or spam. We don’t have any wiggle room on this.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bg>
      <p:bgPr>
        <a:solidFill>
          <a:srgbClr val="960C22"/>
        </a:solidFill>
      </p:bgPr>
    </p:bg>
    <p:spTree>
      <p:nvGrpSpPr>
        <p:cNvPr id="1" name=""/>
        <p:cNvGrpSpPr/>
        <p:nvPr/>
      </p:nvGrpSpPr>
      <p:grpSpPr>
        <a:xfrm>
          <a:off x="0" y="0"/>
          <a:ext cx="0" cy="0"/>
          <a:chOff x="0" y="0"/>
          <a:chExt cx="0" cy="0"/>
        </a:xfrm>
      </p:grpSpPr>
      <p:sp>
        <p:nvSpPr>
          <p:cNvPr id="12" name="Title"/>
          <p:cNvSpPr txBox="1"/>
          <p:nvPr>
            <p:ph type="body" sz="quarter" idx="21" hasCustomPrompt="1"/>
          </p:nvPr>
        </p:nvSpPr>
        <p:spPr>
          <a:xfrm>
            <a:off x="10672038" y="5575300"/>
            <a:ext cx="3039924" cy="2565401"/>
          </a:xfrm>
          <a:prstGeom prst="rect">
            <a:avLst/>
          </a:prstGeom>
        </p:spPr>
        <p:txBody>
          <a:bodyPr wrap="none">
            <a:spAutoFit/>
          </a:bodyPr>
          <a:lstStyle>
            <a:lvl1pPr marL="0" indent="0">
              <a:spcBef>
                <a:spcPts val="0"/>
              </a:spcBef>
              <a:buSzTx/>
              <a:buNone/>
              <a:defRPr cap="all" sz="16200">
                <a:solidFill>
                  <a:srgbClr val="FFFFFF"/>
                </a:solidFill>
                <a:latin typeface="+mn-lt"/>
                <a:ea typeface="+mn-ea"/>
                <a:cs typeface="+mn-cs"/>
                <a:sym typeface="League Gothic"/>
              </a:defRPr>
            </a:lvl1pPr>
          </a:lstStyle>
          <a:p>
            <a:pPr/>
            <a:r>
              <a:t>Title Text Here</a:t>
            </a:r>
          </a:p>
        </p:txBody>
      </p:sp>
      <p:sp>
        <p:nvSpPr>
          <p:cNvPr id="13" name="Rectangle"/>
          <p:cNvSpPr/>
          <p:nvPr/>
        </p:nvSpPr>
        <p:spPr>
          <a:xfrm>
            <a:off x="0" y="10887168"/>
            <a:ext cx="24384000" cy="2826651"/>
          </a:xfrm>
          <a:prstGeom prst="rect">
            <a:avLst/>
          </a:prstGeom>
          <a:solidFill>
            <a:srgbClr val="000000"/>
          </a:solidFill>
          <a:ln w="12700">
            <a:miter lim="400000"/>
          </a:ln>
        </p:spPr>
        <p:txBody>
          <a:bodyPr lIns="0" tIns="0" rIns="0" bIns="0" anchor="ctr"/>
          <a:lstStyle/>
          <a:p>
            <a:pPr>
              <a:defRPr b="0" sz="3200">
                <a:solidFill>
                  <a:srgbClr val="FFFFFF"/>
                </a:solidFill>
                <a:latin typeface="Helvetica Neue Medium"/>
                <a:ea typeface="Helvetica Neue Medium"/>
                <a:cs typeface="Helvetica Neue Medium"/>
                <a:sym typeface="Helvetica Neue Medium"/>
              </a:defRPr>
            </a:pPr>
          </a:p>
        </p:txBody>
      </p:sp>
      <p:sp>
        <p:nvSpPr>
          <p:cNvPr id="14" name="Rectangle"/>
          <p:cNvSpPr/>
          <p:nvPr/>
        </p:nvSpPr>
        <p:spPr>
          <a:xfrm>
            <a:off x="-1" y="-5626"/>
            <a:ext cx="24384001" cy="2826652"/>
          </a:xfrm>
          <a:prstGeom prst="rect">
            <a:avLst/>
          </a:prstGeom>
          <a:solidFill>
            <a:srgbClr val="C8102E"/>
          </a:solidFill>
          <a:ln w="12700">
            <a:miter lim="400000"/>
          </a:ln>
        </p:spPr>
        <p:txBody>
          <a:bodyPr lIns="0" tIns="0" rIns="0" bIns="0" anchor="ctr"/>
          <a:lstStyle/>
          <a:p>
            <a:pPr>
              <a:defRPr b="0" sz="3200">
                <a:solidFill>
                  <a:srgbClr val="FFFFFF"/>
                </a:solidFill>
                <a:latin typeface="Helvetica Neue Medium"/>
                <a:ea typeface="Helvetica Neue Medium"/>
                <a:cs typeface="Helvetica Neue Medium"/>
                <a:sym typeface="Helvetica Neue Medium"/>
              </a:defRPr>
            </a:pPr>
          </a:p>
        </p:txBody>
      </p:sp>
      <p:pic>
        <p:nvPicPr>
          <p:cNvPr id="15" name="UH-Horiz-Logos-RGB-reverse_red.pdf" descr="UH-Horiz-Logos-RGB-reverse_red.pdf"/>
          <p:cNvPicPr>
            <a:picLocks noChangeAspect="1"/>
          </p:cNvPicPr>
          <p:nvPr/>
        </p:nvPicPr>
        <p:blipFill>
          <a:blip r:embed="rId2">
            <a:extLst/>
          </a:blip>
          <a:stretch>
            <a:fillRect/>
          </a:stretch>
        </p:blipFill>
        <p:spPr>
          <a:xfrm>
            <a:off x="8725495" y="702850"/>
            <a:ext cx="6932814" cy="1409701"/>
          </a:xfrm>
          <a:prstGeom prst="rect">
            <a:avLst/>
          </a:prstGeom>
          <a:ln w="12700">
            <a:miter lim="400000"/>
          </a:ln>
        </p:spPr>
      </p:pic>
      <p:graphicFrame>
        <p:nvGraphicFramePr>
          <p:cNvPr id="16" name="Table 1"/>
          <p:cNvGraphicFramePr/>
          <p:nvPr/>
        </p:nvGraphicFramePr>
        <p:xfrm>
          <a:off x="1185210" y="11513094"/>
          <a:ext cx="22013580" cy="15240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2013578"/>
              </a:tblGrid>
              <a:tr h="812800">
                <a:tc>
                  <a:txBody>
                    <a:bodyPr/>
                    <a:lstStyle/>
                    <a:p>
                      <a:pPr>
                        <a:defRPr sz="1800"/>
                      </a:pPr>
                      <a:r>
                        <a:rPr b="1" sz="4600">
                          <a:solidFill>
                            <a:srgbClr val="FFFFFF"/>
                          </a:solidFill>
                          <a:latin typeface="MiloOT"/>
                          <a:ea typeface="MiloOT"/>
                          <a:cs typeface="MiloOT"/>
                          <a:sym typeface="MiloOT"/>
                        </a:rPr>
                        <a:t>Name</a:t>
                      </a:r>
                    </a:p>
                  </a:txBody>
                  <a:tcPr marL="50800" marR="50800" marT="50800" marB="50800" anchor="ctr" anchorCtr="0" horzOverflow="overflow">
                    <a:noFill/>
                  </a:tcPr>
                </a:tc>
              </a:tr>
              <a:tr h="711200">
                <a:tc>
                  <a:txBody>
                    <a:bodyPr/>
                    <a:lstStyle/>
                    <a:p>
                      <a:pPr>
                        <a:defRPr sz="1800"/>
                      </a:pPr>
                      <a:r>
                        <a:rPr sz="4000">
                          <a:solidFill>
                            <a:srgbClr val="FFFFFF"/>
                          </a:solidFill>
                          <a:latin typeface="MiloOT"/>
                          <a:ea typeface="MiloOT"/>
                          <a:cs typeface="MiloOT"/>
                          <a:sym typeface="MiloOT"/>
                        </a:rPr>
                        <a:t>Position</a:t>
                      </a:r>
                    </a:p>
                  </a:txBody>
                  <a:tcPr marL="50800" marR="50800" marT="50800" marB="50800" anchor="ctr" anchorCtr="0" horzOverflow="overflow">
                    <a:noFill/>
                  </a:tcPr>
                </a:tc>
              </a:tr>
            </a:tbl>
          </a:graphicData>
        </a:graphic>
      </p:graphicFrame>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Title">
    <p:spTree>
      <p:nvGrpSpPr>
        <p:cNvPr id="1" name=""/>
        <p:cNvGrpSpPr/>
        <p:nvPr/>
      </p:nvGrpSpPr>
      <p:grpSpPr>
        <a:xfrm>
          <a:off x="0" y="0"/>
          <a:ext cx="0" cy="0"/>
          <a:chOff x="0" y="0"/>
          <a:chExt cx="0" cy="0"/>
        </a:xfrm>
      </p:grpSpPr>
      <p:sp>
        <p:nvSpPr>
          <p:cNvPr id="24" name="Title Text"/>
          <p:cNvSpPr txBox="1"/>
          <p:nvPr>
            <p:ph type="title"/>
          </p:nvPr>
        </p:nvSpPr>
        <p:spPr>
          <a:prstGeom prst="rect">
            <a:avLst/>
          </a:prstGeom>
        </p:spPr>
        <p:txBody>
          <a:bodyPr/>
          <a:lstStyle/>
          <a:p>
            <a:pPr/>
            <a:r>
              <a:t>Title Text</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bg>
      <p:bgPr>
        <a:solidFill>
          <a:srgbClr val="FFFFFF"/>
        </a:solidFill>
      </p:bgPr>
    </p:bg>
    <p:spTree>
      <p:nvGrpSpPr>
        <p:cNvPr id="1" name=""/>
        <p:cNvGrpSpPr/>
        <p:nvPr/>
      </p:nvGrpSpPr>
      <p:grpSpPr>
        <a:xfrm>
          <a:off x="0" y="0"/>
          <a:ext cx="0" cy="0"/>
          <a:chOff x="0" y="0"/>
          <a:chExt cx="0" cy="0"/>
        </a:xfrm>
      </p:grpSpPr>
      <p:sp>
        <p:nvSpPr>
          <p:cNvPr id="32" name="Title Text"/>
          <p:cNvSpPr txBox="1"/>
          <p:nvPr>
            <p:ph type="title"/>
          </p:nvPr>
        </p:nvSpPr>
        <p:spPr>
          <a:xfrm>
            <a:off x="1689100" y="355600"/>
            <a:ext cx="21005800" cy="2286000"/>
          </a:xfrm>
          <a:prstGeom prst="rect">
            <a:avLst/>
          </a:prstGeom>
        </p:spPr>
        <p:txBody>
          <a:bodyPr/>
          <a:lstStyle/>
          <a:p>
            <a:pPr/>
            <a:r>
              <a:t>Title Text</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40" name="Title Text"/>
          <p:cNvSpPr txBox="1"/>
          <p:nvPr>
            <p:ph type="title"/>
          </p:nvPr>
        </p:nvSpPr>
        <p:spPr>
          <a:xfrm>
            <a:off x="1689100" y="355600"/>
            <a:ext cx="21005800" cy="2286000"/>
          </a:xfrm>
          <a:prstGeom prst="rect">
            <a:avLst/>
          </a:prstGeom>
        </p:spPr>
        <p:txBody>
          <a:bodyPr/>
          <a:lstStyle/>
          <a:p>
            <a:pPr/>
            <a:r>
              <a:t>Title Text</a:t>
            </a:r>
          </a:p>
        </p:txBody>
      </p:sp>
      <p:sp>
        <p:nvSpPr>
          <p:cNvPr id="41" name="Body Level One…"/>
          <p:cNvSpPr txBox="1"/>
          <p:nvPr>
            <p:ph type="body" idx="1"/>
          </p:nvPr>
        </p:nvSpPr>
        <p:spPr>
          <a:prstGeom prst="rect">
            <a:avLst/>
          </a:prstGeom>
        </p:spPr>
        <p:txBody>
          <a:bodyPr/>
          <a:lstStyle>
            <a:lvl1pPr marL="823494" indent="-823494">
              <a:defRPr sz="5600"/>
            </a:lvl1pPr>
            <a:lvl2pPr marL="1382294" indent="-823494">
              <a:defRPr sz="5600"/>
            </a:lvl2pPr>
            <a:lvl3pPr marL="1941094" indent="-823494">
              <a:defRPr sz="5600"/>
            </a:lvl3pPr>
            <a:lvl4pPr marL="2499894" indent="-823494">
              <a:defRPr sz="5600"/>
            </a:lvl4pPr>
            <a:lvl5pPr marL="3058694" indent="-823494">
              <a:defRPr sz="56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49" name="Image"/>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50" name="Title Text"/>
          <p:cNvSpPr txBox="1"/>
          <p:nvPr>
            <p:ph type="title"/>
          </p:nvPr>
        </p:nvSpPr>
        <p:spPr>
          <a:xfrm>
            <a:off x="1689100" y="355600"/>
            <a:ext cx="21005800" cy="2286000"/>
          </a:xfrm>
          <a:prstGeom prst="rect">
            <a:avLst/>
          </a:prstGeom>
        </p:spPr>
        <p:txBody>
          <a:bodyPr/>
          <a:lstStyle/>
          <a:p>
            <a:pPr/>
            <a:r>
              <a:t>Title Text</a:t>
            </a:r>
          </a:p>
        </p:txBody>
      </p:sp>
      <p:sp>
        <p:nvSpPr>
          <p:cNvPr id="51" name="Body Level One…"/>
          <p:cNvSpPr txBox="1"/>
          <p:nvPr>
            <p:ph type="body" sz="half" idx="1"/>
          </p:nvPr>
        </p:nvSpPr>
        <p:spPr>
          <a:xfrm>
            <a:off x="1689100" y="3149600"/>
            <a:ext cx="10223500" cy="9296400"/>
          </a:xfrm>
          <a:prstGeom prst="rect">
            <a:avLst/>
          </a:prstGeom>
        </p:spPr>
        <p:txBody>
          <a:bodyPr/>
          <a:lstStyle>
            <a:lvl1pPr marL="823494" indent="-823494">
              <a:defRPr sz="5600"/>
            </a:lvl1pPr>
            <a:lvl2pPr marL="1382294" indent="-823494">
              <a:defRPr sz="5600"/>
            </a:lvl2pPr>
            <a:lvl3pPr marL="1941094" indent="-823494">
              <a:defRPr sz="5600"/>
            </a:lvl3pPr>
            <a:lvl4pPr marL="2499894" indent="-823494">
              <a:defRPr sz="5600"/>
            </a:lvl4pPr>
            <a:lvl5pPr marL="3058694" indent="-823494">
              <a:defRPr sz="5600"/>
            </a:lvl5pPr>
          </a:lstStyle>
          <a:p>
            <a:pPr/>
            <a:r>
              <a:t>Body Level One</a:t>
            </a:r>
          </a:p>
          <a:p>
            <a:pPr lvl="1"/>
            <a:r>
              <a:t>Body Level Two</a:t>
            </a:r>
          </a:p>
          <a:p>
            <a:pPr lvl="2"/>
            <a:r>
              <a:t>Body Level Three</a:t>
            </a:r>
          </a:p>
          <a:p>
            <a:pPr lvl="3"/>
            <a:r>
              <a:t>Body Level Four</a:t>
            </a:r>
          </a:p>
          <a:p>
            <a:pPr lvl="4"/>
            <a:r>
              <a:t>Body Level Five</a:t>
            </a:r>
          </a:p>
        </p:txBody>
      </p:sp>
      <p:sp>
        <p:nvSpPr>
          <p:cNvPr id="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p:spTree>
      <p:nvGrpSpPr>
        <p:cNvPr id="1" name=""/>
        <p:cNvGrpSpPr/>
        <p:nvPr/>
      </p:nvGrpSpPr>
      <p:grpSpPr>
        <a:xfrm>
          <a:off x="0" y="0"/>
          <a:ext cx="0" cy="0"/>
          <a:chOff x="0" y="0"/>
          <a:chExt cx="0" cy="0"/>
        </a:xfrm>
      </p:grpSpPr>
      <p:sp>
        <p:nvSpPr>
          <p:cNvPr id="59" name="Image"/>
          <p:cNvSpPr/>
          <p:nvPr>
            <p:ph type="pic" idx="21"/>
          </p:nvPr>
        </p:nvSpPr>
        <p:spPr>
          <a:xfrm>
            <a:off x="0" y="0"/>
            <a:ext cx="24384000" cy="16264467"/>
          </a:xfrm>
          <a:prstGeom prst="rect">
            <a:avLst/>
          </a:prstGeom>
        </p:spPr>
        <p:txBody>
          <a:bodyPr lIns="91439" tIns="45719" rIns="91439" bIns="45719" anchor="t">
            <a:noAutofit/>
          </a:bodyPr>
          <a:lstStyle/>
          <a:p>
            <a:pP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red">
    <p:spTree>
      <p:nvGrpSpPr>
        <p:cNvPr id="1" name=""/>
        <p:cNvGrpSpPr/>
        <p:nvPr/>
      </p:nvGrpSpPr>
      <p:grpSpPr>
        <a:xfrm>
          <a:off x="0" y="0"/>
          <a:ext cx="0" cy="0"/>
          <a:chOff x="0" y="0"/>
          <a:chExt cx="0" cy="0"/>
        </a:xfrm>
      </p:grpSpPr>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white">
    <p:bg>
      <p:bgPr>
        <a:solidFill>
          <a:srgbClr val="FFFFFF"/>
        </a:solidFill>
      </p:bgPr>
    </p:bg>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C8102E"/>
        </a:solidFill>
      </p:bgPr>
    </p:bg>
    <p:spTree>
      <p:nvGrpSpPr>
        <p:cNvPr id="1" name=""/>
        <p:cNvGrpSpPr/>
        <p:nvPr/>
      </p:nvGrpSpPr>
      <p:grpSpPr>
        <a:xfrm>
          <a:off x="0" y="0"/>
          <a:ext cx="0" cy="0"/>
          <a:chOff x="0" y="0"/>
          <a:chExt cx="0" cy="0"/>
        </a:xfrm>
      </p:grpSpPr>
      <p:sp>
        <p:nvSpPr>
          <p:cNvPr id="2" name="Rectangle"/>
          <p:cNvSpPr/>
          <p:nvPr/>
        </p:nvSpPr>
        <p:spPr>
          <a:xfrm>
            <a:off x="-1" y="-19067"/>
            <a:ext cx="24384001" cy="2826651"/>
          </a:xfrm>
          <a:prstGeom prst="rect">
            <a:avLst/>
          </a:prstGeom>
          <a:solidFill>
            <a:srgbClr val="C8102E"/>
          </a:solidFill>
          <a:ln w="12700">
            <a:miter lim="400000"/>
          </a:ln>
        </p:spPr>
        <p:txBody>
          <a:bodyPr lIns="0" tIns="0" rIns="0" bIns="0" anchor="ctr"/>
          <a:lstStyle/>
          <a:p>
            <a:pPr>
              <a:defRPr b="0" sz="3200">
                <a:solidFill>
                  <a:srgbClr val="FFFFFF"/>
                </a:solidFill>
                <a:latin typeface="Helvetica Neue Medium"/>
                <a:ea typeface="Helvetica Neue Medium"/>
                <a:cs typeface="Helvetica Neue Medium"/>
                <a:sym typeface="Helvetica Neue Medium"/>
              </a:defRPr>
            </a:pPr>
          </a:p>
        </p:txBody>
      </p:sp>
      <p:sp>
        <p:nvSpPr>
          <p:cNvPr id="3" name="Title Text"/>
          <p:cNvSpPr txBox="1"/>
          <p:nvPr>
            <p:ph type="title"/>
          </p:nvPr>
        </p:nvSpPr>
        <p:spPr>
          <a:xfrm>
            <a:off x="1689100" y="57150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1pPr>
      <a:lvl2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2pPr>
      <a:lvl3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3pPr>
      <a:lvl4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4pPr>
      <a:lvl5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5pPr>
      <a:lvl6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6pPr>
      <a:lvl7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7pPr>
      <a:lvl8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8pPr>
      <a:lvl9pPr marL="0" marR="0" indent="0" algn="ctr" defTabSz="825500" rtl="0" latinLnBrk="0">
        <a:lnSpc>
          <a:spcPct val="100000"/>
        </a:lnSpc>
        <a:spcBef>
          <a:spcPts val="0"/>
        </a:spcBef>
        <a:spcAft>
          <a:spcPts val="0"/>
        </a:spcAft>
        <a:buClrTx/>
        <a:buSzTx/>
        <a:buFontTx/>
        <a:buNone/>
        <a:tabLst/>
        <a:defRPr b="0" baseline="0" cap="all" i="0" spc="0" strike="noStrike" sz="13200" u="none">
          <a:solidFill>
            <a:srgbClr val="FFFFFF"/>
          </a:solidFill>
          <a:uFillTx/>
          <a:latin typeface="+mn-lt"/>
          <a:ea typeface="+mn-ea"/>
          <a:cs typeface="+mn-cs"/>
          <a:sym typeface="League Gothic"/>
        </a:defRPr>
      </a:lvl9pPr>
    </p:titleStyle>
    <p:bodyStyle>
      <a:lvl1pPr marL="6350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1pPr>
      <a:lvl2pPr marL="11938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2pPr>
      <a:lvl3pPr marL="17526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3pPr>
      <a:lvl4pPr marL="23114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4pPr>
      <a:lvl5pPr marL="28702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5pPr>
      <a:lvl6pPr marL="34290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6pPr>
      <a:lvl7pPr marL="39878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7pPr>
      <a:lvl8pPr marL="45466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8pPr>
      <a:lvl9pPr marL="5105400" marR="0" indent="-635000" algn="ctr" defTabSz="825500" latinLnBrk="0">
        <a:lnSpc>
          <a:spcPct val="100000"/>
        </a:lnSpc>
        <a:spcBef>
          <a:spcPts val="5600"/>
        </a:spcBef>
        <a:spcAft>
          <a:spcPts val="0"/>
        </a:spcAft>
        <a:buClrTx/>
        <a:buSzPct val="125000"/>
        <a:buFontTx/>
        <a:buChar char="•"/>
        <a:tabLst/>
        <a:defRPr b="0" baseline="0" cap="none" i="0" spc="0" strike="noStrike" sz="5200" u="none">
          <a:solidFill>
            <a:srgbClr val="000000"/>
          </a:solidFill>
          <a:uFillTx/>
          <a:latin typeface="MiloOT"/>
          <a:ea typeface="MiloOT"/>
          <a:cs typeface="MiloOT"/>
          <a:sym typeface="MiloO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hyperlink" Target="https://uh.edu/marcom/resources/forms/individual-photo-release-form.pdf" TargetMode="External"/><Relationship Id="rId4" Type="http://schemas.openxmlformats.org/officeDocument/2006/relationships/hyperlink" Target="https://www.uh.edu/legal-affairs/contract-administration/pdf-documents/FERPAAuthorizationForm_OGC-SF-2006-02_REVISED10062014.pdf" TargetMode="External"/><Relationship Id="rId5" Type="http://schemas.openxmlformats.org/officeDocument/2006/relationships/hyperlink" Target="https://www.uh.edu/marcom/guidelines-policies/photo-release/" TargetMode="Externa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3.xml"/><Relationship Id="rId3" Type="http://schemas.openxmlformats.org/officeDocument/2006/relationships/slide" Target="slide14.xml"/><Relationship Id="rId4" Type="http://schemas.openxmlformats.org/officeDocument/2006/relationships/slide" Target="slide24.xml"/><Relationship Id="rId5" Type="http://schemas.openxmlformats.org/officeDocument/2006/relationships/slide" Target="slide3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uh.edu/marcom/" TargetMode="External"/><Relationship Id="rId3" Type="http://schemas.openxmlformats.org/officeDocument/2006/relationships/hyperlink" Target="https://uh.edu/marcom/guidelines-policies/social-media/" TargetMode="External"/><Relationship Id="rId4" Type="http://schemas.openxmlformats.org/officeDocument/2006/relationships/hyperlink" Target="https://uh.edu/marcom/index.php#social" TargetMode="External"/><Relationship Id="rId5" Type="http://schemas.openxmlformats.org/officeDocument/2006/relationships/hyperlink" Target="https://uh.edu/marcom/resources/social-media-directory/" TargetMode="External"/><Relationship Id="rId6" Type="http://schemas.openxmlformats.org/officeDocument/2006/relationships/hyperlink" Target="https://uh.edu/marcom/resources/social-media-teams-group/" TargetMode="External"/><Relationship Id="rId7" Type="http://schemas.openxmlformats.org/officeDocument/2006/relationships/hyperlink" Target="https://uh.edu/marcom/guidelines-policies/photo-release/"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hyperlink" Target="mailto:social@uh.edu" TargetMode="External"/><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 name="Social Media 101"/>
          <p:cNvSpPr txBox="1"/>
          <p:nvPr>
            <p:ph type="body" idx="21"/>
          </p:nvPr>
        </p:nvSpPr>
        <p:spPr>
          <a:xfrm>
            <a:off x="7247496" y="5575300"/>
            <a:ext cx="9889008" cy="2565401"/>
          </a:xfrm>
          <a:prstGeom prst="rect">
            <a:avLst/>
          </a:prstGeom>
        </p:spPr>
        <p:txBody>
          <a:bodyPr/>
          <a:lstStyle/>
          <a:p>
            <a:pPr/>
            <a:r>
              <a:t>Social Media 101</a:t>
            </a:r>
          </a:p>
        </p:txBody>
      </p:sp>
      <p:sp>
        <p:nvSpPr>
          <p:cNvPr id="84" name="Rectangle"/>
          <p:cNvSpPr/>
          <p:nvPr/>
        </p:nvSpPr>
        <p:spPr>
          <a:xfrm>
            <a:off x="0" y="10887168"/>
            <a:ext cx="24384000" cy="2971251"/>
          </a:xfrm>
          <a:prstGeom prst="rect">
            <a:avLst/>
          </a:prstGeom>
          <a:solidFill>
            <a:srgbClr val="000000"/>
          </a:solidFill>
          <a:ln w="12700">
            <a:miter lim="400000"/>
          </a:ln>
        </p:spPr>
        <p:txBody>
          <a:bodyPr lIns="0" tIns="0" rIns="0" bIns="0" anchor="ctr"/>
          <a:lstStyle/>
          <a:p>
            <a:pPr>
              <a:defRPr b="0" sz="3200">
                <a:solidFill>
                  <a:srgbClr val="FFFFFF"/>
                </a:solidFill>
                <a:latin typeface="Helvetica Neue Medium"/>
                <a:ea typeface="Helvetica Neue Medium"/>
                <a:cs typeface="Helvetica Neue Medium"/>
                <a:sym typeface="Helvetica Neue Medium"/>
              </a:defRPr>
            </a:pPr>
          </a:p>
        </p:txBody>
      </p:sp>
      <p:sp>
        <p:nvSpPr>
          <p:cNvPr id="85" name="Nick Pomes…"/>
          <p:cNvSpPr txBox="1"/>
          <p:nvPr/>
        </p:nvSpPr>
        <p:spPr>
          <a:xfrm>
            <a:off x="7811770" y="11538494"/>
            <a:ext cx="8760461" cy="1422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600">
                <a:solidFill>
                  <a:srgbClr val="FFFFFF"/>
                </a:solidFill>
                <a:latin typeface="MiloOT"/>
                <a:ea typeface="MiloOT"/>
                <a:cs typeface="MiloOT"/>
                <a:sym typeface="MiloOT"/>
              </a:defRPr>
            </a:pPr>
            <a:r>
              <a:t>Nick Pomes</a:t>
            </a:r>
          </a:p>
          <a:p>
            <a:pPr>
              <a:defRPr b="0" sz="4000">
                <a:solidFill>
                  <a:srgbClr val="FFFFFF"/>
                </a:solidFill>
                <a:latin typeface="MiloOT"/>
                <a:ea typeface="MiloOT"/>
                <a:cs typeface="MiloOT"/>
                <a:sym typeface="MiloOT"/>
              </a:defRPr>
            </a:pPr>
            <a:r>
              <a:t>Senior Manager of University Social Media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Photo Release Guidelines"/>
          <p:cNvSpPr txBox="1"/>
          <p:nvPr>
            <p:ph type="title"/>
          </p:nvPr>
        </p:nvSpPr>
        <p:spPr>
          <a:prstGeom prst="rect">
            <a:avLst/>
          </a:prstGeom>
        </p:spPr>
        <p:txBody>
          <a:bodyPr/>
          <a:lstStyle/>
          <a:p>
            <a:pPr/>
            <a:r>
              <a:t>Photo Release Guidelines</a:t>
            </a:r>
          </a:p>
        </p:txBody>
      </p:sp>
      <p:pic>
        <p:nvPicPr>
          <p:cNvPr id="173" name="writing-line.pdf" descr="writing-line.pdf"/>
          <p:cNvPicPr>
            <a:picLocks noChangeAspect="1"/>
          </p:cNvPicPr>
          <p:nvPr/>
        </p:nvPicPr>
        <p:blipFill>
          <a:blip r:embed="rId2">
            <a:extLst/>
          </a:blip>
          <a:stretch>
            <a:fillRect/>
          </a:stretch>
        </p:blipFill>
        <p:spPr>
          <a:xfrm>
            <a:off x="11372850" y="3921273"/>
            <a:ext cx="1638300" cy="1600201"/>
          </a:xfrm>
          <a:prstGeom prst="rect">
            <a:avLst/>
          </a:prstGeom>
          <a:ln w="12700">
            <a:miter lim="400000"/>
          </a:ln>
        </p:spPr>
      </p:pic>
      <p:sp>
        <p:nvSpPr>
          <p:cNvPr id="174" name="In most cases, there are two forms you’ll need signed for permission to use a photo/video of a student:"/>
          <p:cNvSpPr txBox="1"/>
          <p:nvPr/>
        </p:nvSpPr>
        <p:spPr>
          <a:xfrm>
            <a:off x="3533882" y="5892941"/>
            <a:ext cx="17316236" cy="180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sz="5600">
                <a:latin typeface="MiloOT"/>
                <a:ea typeface="MiloOT"/>
                <a:cs typeface="MiloOT"/>
                <a:sym typeface="MiloOT"/>
              </a:defRPr>
            </a:pPr>
            <a:r>
              <a:t>In most cases, there are </a:t>
            </a:r>
            <a:r>
              <a:rPr b="1"/>
              <a:t>two forms</a:t>
            </a:r>
            <a:r>
              <a:t> you’ll need signed for permission to use a photo/video of a student:</a:t>
            </a:r>
          </a:p>
        </p:txBody>
      </p:sp>
      <p:sp>
        <p:nvSpPr>
          <p:cNvPr id="175" name="Individual Photo Release Form"/>
          <p:cNvSpPr txBox="1"/>
          <p:nvPr/>
        </p:nvSpPr>
        <p:spPr>
          <a:xfrm>
            <a:off x="7805064" y="8432007"/>
            <a:ext cx="8773872"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5600"/>
              </a:spcBef>
              <a:defRPr b="0" sz="5600">
                <a:solidFill>
                  <a:srgbClr val="C8102E"/>
                </a:solidFill>
                <a:latin typeface="MiloOT"/>
                <a:ea typeface="MiloOT"/>
                <a:cs typeface="MiloOT"/>
                <a:sym typeface="MiloOT"/>
                <a:hlinkClick r:id="rId3" invalidUrl="" action="" tgtFrame="" tooltip="" history="1" highlightClick="0" endSnd="0"/>
              </a:defRPr>
            </a:lvl1pPr>
          </a:lstStyle>
          <a:p>
            <a:pPr/>
            <a:r>
              <a:rPr>
                <a:hlinkClick r:id="rId3" invalidUrl="" action="" tgtFrame="" tooltip="" history="1" highlightClick="0" endSnd="0"/>
              </a:rPr>
              <a:t>Individual Photo Release Form</a:t>
            </a:r>
          </a:p>
        </p:txBody>
      </p:sp>
      <p:sp>
        <p:nvSpPr>
          <p:cNvPr id="176" name="FERPA Authorization Form"/>
          <p:cNvSpPr txBox="1"/>
          <p:nvPr/>
        </p:nvSpPr>
        <p:spPr>
          <a:xfrm>
            <a:off x="8371179" y="10544204"/>
            <a:ext cx="7641642"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5600"/>
              </a:spcBef>
              <a:defRPr b="0" sz="5600">
                <a:solidFill>
                  <a:srgbClr val="C8102E"/>
                </a:solidFill>
                <a:latin typeface="MiloOT"/>
                <a:ea typeface="MiloOT"/>
                <a:cs typeface="MiloOT"/>
                <a:sym typeface="MiloOT"/>
                <a:hlinkClick r:id="rId4" invalidUrl="" action="" tgtFrame="" tooltip="" history="1" highlightClick="0" endSnd="0"/>
              </a:defRPr>
            </a:lvl1pPr>
          </a:lstStyle>
          <a:p>
            <a:pPr/>
            <a:r>
              <a:rPr>
                <a:hlinkClick r:id="rId4" invalidUrl="" action="" tgtFrame="" tooltip="" history="1" highlightClick="0" endSnd="0"/>
              </a:rPr>
              <a:t>FERPA Authorization Form</a:t>
            </a:r>
          </a:p>
        </p:txBody>
      </p:sp>
      <p:sp>
        <p:nvSpPr>
          <p:cNvPr id="177" name="+"/>
          <p:cNvSpPr txBox="1"/>
          <p:nvPr/>
        </p:nvSpPr>
        <p:spPr>
          <a:xfrm>
            <a:off x="11932513" y="9488105"/>
            <a:ext cx="518974"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5600"/>
              </a:spcBef>
              <a:defRPr b="0" sz="5600">
                <a:latin typeface="MiloOT"/>
                <a:ea typeface="MiloOT"/>
                <a:cs typeface="MiloOT"/>
                <a:sym typeface="MiloOT"/>
              </a:defRPr>
            </a:lvl1pPr>
          </a:lstStyle>
          <a:p>
            <a:pPr/>
            <a:r>
              <a:t>+</a:t>
            </a:r>
          </a:p>
        </p:txBody>
      </p:sp>
      <p:sp>
        <p:nvSpPr>
          <p:cNvPr id="178" name="These forms are available at uh.edu/marcom/guidelines-policies/photo-release/"/>
          <p:cNvSpPr txBox="1"/>
          <p:nvPr/>
        </p:nvSpPr>
        <p:spPr>
          <a:xfrm>
            <a:off x="4172788" y="12232370"/>
            <a:ext cx="16038424"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5600"/>
              </a:spcBef>
              <a:defRPr b="0" i="1" sz="4200">
                <a:solidFill>
                  <a:srgbClr val="54585A"/>
                </a:solidFill>
                <a:latin typeface="MiloOT"/>
                <a:ea typeface="MiloOT"/>
                <a:cs typeface="MiloOT"/>
                <a:sym typeface="MiloOT"/>
              </a:defRPr>
            </a:pPr>
            <a:r>
              <a:t>These forms are available at </a:t>
            </a:r>
            <a:r>
              <a:rPr>
                <a:solidFill>
                  <a:srgbClr val="C8102E"/>
                </a:solidFill>
                <a:hlinkClick r:id="rId5" invalidUrl="" action="" tgtFrame="" tooltip="" history="1" highlightClick="0" endSnd="0"/>
              </a:rPr>
              <a:t>uh.edu/marcom/guidelines-policies/photo-release/</a:t>
            </a:r>
          </a:p>
        </p:txBody>
      </p:sp>
    </p:spTree>
  </p:cSld>
  <p:clrMapOvr>
    <a:masterClrMapping/>
  </p:clrMapOvr>
  <mc:AlternateContent xmlns:mc="http://schemas.openxmlformats.org/markup-compatibility/2006">
    <mc:Choice xmlns:p14="http://schemas.microsoft.com/office/powerpoint/2010/main" Requires="p14">
      <p:transition spd="fast" advClick="0" advTm="0" p14:dur="75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500"/>
                                  </p:stCondLst>
                                  <p:iterate type="el" backwards="0">
                                    <p:tmAbs val="0"/>
                                  </p:iterate>
                                  <p:childTnLst>
                                    <p:set>
                                      <p:cBhvr>
                                        <p:cTn id="6" fill="hold"/>
                                        <p:tgtEl>
                                          <p:spTgt spid="175"/>
                                        </p:tgtEl>
                                        <p:attrNameLst>
                                          <p:attrName>style.visibility</p:attrName>
                                        </p:attrNameLst>
                                      </p:cBhvr>
                                      <p:to>
                                        <p:strVal val="visible"/>
                                      </p:to>
                                    </p:set>
                                    <p:anim calcmode="lin" valueType="num">
                                      <p:cBhvr>
                                        <p:cTn id="7" dur="500" fill="hold"/>
                                        <p:tgtEl>
                                          <p:spTgt spid="175"/>
                                        </p:tgtEl>
                                        <p:attrNameLst>
                                          <p:attrName>ppt_x</p:attrName>
                                        </p:attrNameLst>
                                      </p:cBhvr>
                                      <p:tavLst>
                                        <p:tav tm="0">
                                          <p:val>
                                            <p:strVal val="#ppt_x"/>
                                          </p:val>
                                        </p:tav>
                                        <p:tav tm="100000">
                                          <p:val>
                                            <p:strVal val="#ppt_x"/>
                                          </p:val>
                                        </p:tav>
                                      </p:tavLst>
                                    </p:anim>
                                    <p:anim calcmode="lin" valueType="num">
                                      <p:cBhvr>
                                        <p:cTn id="8" dur="500" fill="hold"/>
                                        <p:tgtEl>
                                          <p:spTgt spid="175"/>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4" presetID="2" grpId="2" fill="hold">
                                  <p:stCondLst>
                                    <p:cond delay="500"/>
                                  </p:stCondLst>
                                  <p:iterate type="el" backwards="0">
                                    <p:tmAbs val="0"/>
                                  </p:iterate>
                                  <p:childTnLst>
                                    <p:set>
                                      <p:cBhvr>
                                        <p:cTn id="11" fill="hold"/>
                                        <p:tgtEl>
                                          <p:spTgt spid="177"/>
                                        </p:tgtEl>
                                        <p:attrNameLst>
                                          <p:attrName>style.visibility</p:attrName>
                                        </p:attrNameLst>
                                      </p:cBhvr>
                                      <p:to>
                                        <p:strVal val="visible"/>
                                      </p:to>
                                    </p:set>
                                    <p:anim calcmode="lin" valueType="num">
                                      <p:cBhvr>
                                        <p:cTn id="12" dur="500" fill="hold"/>
                                        <p:tgtEl>
                                          <p:spTgt spid="177"/>
                                        </p:tgtEl>
                                        <p:attrNameLst>
                                          <p:attrName>ppt_x</p:attrName>
                                        </p:attrNameLst>
                                      </p:cBhvr>
                                      <p:tavLst>
                                        <p:tav tm="0">
                                          <p:val>
                                            <p:strVal val="#ppt_x"/>
                                          </p:val>
                                        </p:tav>
                                        <p:tav tm="100000">
                                          <p:val>
                                            <p:strVal val="#ppt_x"/>
                                          </p:val>
                                        </p:tav>
                                      </p:tavLst>
                                    </p:anim>
                                    <p:anim calcmode="lin" valueType="num">
                                      <p:cBhvr>
                                        <p:cTn id="13" dur="500" fill="hold"/>
                                        <p:tgtEl>
                                          <p:spTgt spid="17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Class="entr" nodeType="afterEffect" presetSubtype="4" presetID="2" grpId="3" fill="hold">
                                  <p:stCondLst>
                                    <p:cond delay="100"/>
                                  </p:stCondLst>
                                  <p:iterate type="el" backwards="0">
                                    <p:tmAbs val="0"/>
                                  </p:iterate>
                                  <p:childTnLst>
                                    <p:set>
                                      <p:cBhvr>
                                        <p:cTn id="16" fill="hold"/>
                                        <p:tgtEl>
                                          <p:spTgt spid="176"/>
                                        </p:tgtEl>
                                        <p:attrNameLst>
                                          <p:attrName>style.visibility</p:attrName>
                                        </p:attrNameLst>
                                      </p:cBhvr>
                                      <p:to>
                                        <p:strVal val="visible"/>
                                      </p:to>
                                    </p:set>
                                    <p:anim calcmode="lin" valueType="num">
                                      <p:cBhvr>
                                        <p:cTn id="17" dur="500" fill="hold"/>
                                        <p:tgtEl>
                                          <p:spTgt spid="176"/>
                                        </p:tgtEl>
                                        <p:attrNameLst>
                                          <p:attrName>ppt_x</p:attrName>
                                        </p:attrNameLst>
                                      </p:cBhvr>
                                      <p:tavLst>
                                        <p:tav tm="0">
                                          <p:val>
                                            <p:strVal val="#ppt_x"/>
                                          </p:val>
                                        </p:tav>
                                        <p:tav tm="100000">
                                          <p:val>
                                            <p:strVal val="#ppt_x"/>
                                          </p:val>
                                        </p:tav>
                                      </p:tavLst>
                                    </p:anim>
                                    <p:anim calcmode="lin" valueType="num">
                                      <p:cBhvr>
                                        <p:cTn id="18" dur="500" fill="hold"/>
                                        <p:tgtEl>
                                          <p:spTgt spid="176"/>
                                        </p:tgtEl>
                                        <p:attrNameLst>
                                          <p:attrName>ppt_y</p:attrName>
                                        </p:attrNameLst>
                                      </p:cBhvr>
                                      <p:tavLst>
                                        <p:tav tm="0">
                                          <p:val>
                                            <p:strVal val="1+#ppt_h/2"/>
                                          </p:val>
                                        </p:tav>
                                        <p:tav tm="100000">
                                          <p:val>
                                            <p:strVal val="#ppt_y"/>
                                          </p:val>
                                        </p:tav>
                                      </p:tavLst>
                                    </p:anim>
                                  </p:childTnLst>
                                </p:cTn>
                              </p:par>
                            </p:childTnLst>
                          </p:cTn>
                        </p:par>
                        <p:par>
                          <p:cTn id="19" fill="hold">
                            <p:stCondLst>
                              <p:cond delay="2600"/>
                            </p:stCondLst>
                            <p:childTnLst>
                              <p:par>
                                <p:cTn id="20" presetClass="entr" nodeType="afterEffect" presetSubtype="4" presetID="2" grpId="4" fill="hold">
                                  <p:stCondLst>
                                    <p:cond delay="500"/>
                                  </p:stCondLst>
                                  <p:iterate type="el" backwards="0">
                                    <p:tmAbs val="0"/>
                                  </p:iterate>
                                  <p:childTnLst>
                                    <p:set>
                                      <p:cBhvr>
                                        <p:cTn id="21" fill="hold"/>
                                        <p:tgtEl>
                                          <p:spTgt spid="178"/>
                                        </p:tgtEl>
                                        <p:attrNameLst>
                                          <p:attrName>style.visibility</p:attrName>
                                        </p:attrNameLst>
                                      </p:cBhvr>
                                      <p:to>
                                        <p:strVal val="visible"/>
                                      </p:to>
                                    </p:set>
                                    <p:anim calcmode="lin" valueType="num">
                                      <p:cBhvr>
                                        <p:cTn id="22" dur="500" fill="hold"/>
                                        <p:tgtEl>
                                          <p:spTgt spid="178"/>
                                        </p:tgtEl>
                                        <p:attrNameLst>
                                          <p:attrName>ppt_x</p:attrName>
                                        </p:attrNameLst>
                                      </p:cBhvr>
                                      <p:tavLst>
                                        <p:tav tm="0">
                                          <p:val>
                                            <p:strVal val="#ppt_x"/>
                                          </p:val>
                                        </p:tav>
                                        <p:tav tm="100000">
                                          <p:val>
                                            <p:strVal val="#ppt_x"/>
                                          </p:val>
                                        </p:tav>
                                      </p:tavLst>
                                    </p:anim>
                                    <p:anim calcmode="lin" valueType="num">
                                      <p:cBhvr>
                                        <p:cTn id="23" dur="500" fill="hold"/>
                                        <p:tgtEl>
                                          <p:spTgt spid="17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xit" nodeType="clickEffect" presetSubtype="1" presetID="2" grpId="5" fill="hold">
                                  <p:stCondLst>
                                    <p:cond delay="0"/>
                                  </p:stCondLst>
                                  <p:iterate type="el" backwards="0">
                                    <p:tmAbs val="0"/>
                                  </p:iterate>
                                  <p:childTnLst>
                                    <p:anim calcmode="lin" valueType="num">
                                      <p:cBhvr>
                                        <p:cTn id="27" dur="500" fill="hold"/>
                                        <p:tgtEl>
                                          <p:spTgt spid="173"/>
                                        </p:tgtEl>
                                        <p:attrNameLst>
                                          <p:attrName>ppt_x</p:attrName>
                                        </p:attrNameLst>
                                      </p:cBhvr>
                                      <p:tavLst>
                                        <p:tav tm="0">
                                          <p:val>
                                            <p:strVal val="ppt_x"/>
                                          </p:val>
                                        </p:tav>
                                        <p:tav tm="100000">
                                          <p:val>
                                            <p:strVal val="ppt_x"/>
                                          </p:val>
                                        </p:tav>
                                      </p:tavLst>
                                    </p:anim>
                                    <p:anim calcmode="lin" valueType="num">
                                      <p:cBhvr>
                                        <p:cTn id="28" dur="500" fill="hold"/>
                                        <p:tgtEl>
                                          <p:spTgt spid="173"/>
                                        </p:tgtEl>
                                        <p:attrNameLst>
                                          <p:attrName>ppt_y</p:attrName>
                                        </p:attrNameLst>
                                      </p:cBhvr>
                                      <p:tavLst>
                                        <p:tav tm="0">
                                          <p:val>
                                            <p:strVal val="ppt_y"/>
                                          </p:val>
                                        </p:tav>
                                        <p:tav tm="100000">
                                          <p:val>
                                            <p:strVal val="0-ppt_h/2"/>
                                          </p:val>
                                        </p:tav>
                                      </p:tavLst>
                                    </p:anim>
                                    <p:set>
                                      <p:cBhvr>
                                        <p:cTn id="29" fill="hold">
                                          <p:stCondLst>
                                            <p:cond delay="499"/>
                                          </p:stCondLst>
                                        </p:cTn>
                                        <p:tgtEl>
                                          <p:spTgt spid="173"/>
                                        </p:tgtEl>
                                        <p:attrNameLst>
                                          <p:attrName>style.visibility</p:attrName>
                                        </p:attrNameLst>
                                      </p:cBhvr>
                                      <p:to>
                                        <p:strVal val="hidden"/>
                                      </p:to>
                                    </p:set>
                                  </p:childTnLst>
                                </p:cTn>
                              </p:par>
                            </p:childTnLst>
                          </p:cTn>
                        </p:par>
                        <p:par>
                          <p:cTn id="30" fill="hold">
                            <p:stCondLst>
                              <p:cond delay="500"/>
                            </p:stCondLst>
                            <p:childTnLst>
                              <p:par>
                                <p:cTn id="31" presetClass="exit" nodeType="afterEffect" presetSubtype="1" presetID="2" grpId="6" fill="hold">
                                  <p:stCondLst>
                                    <p:cond delay="0"/>
                                  </p:stCondLst>
                                  <p:iterate type="el" backwards="0">
                                    <p:tmAbs val="0"/>
                                  </p:iterate>
                                  <p:childTnLst>
                                    <p:anim calcmode="lin" valueType="num">
                                      <p:cBhvr>
                                        <p:cTn id="32" dur="500" fill="hold"/>
                                        <p:tgtEl>
                                          <p:spTgt spid="174"/>
                                        </p:tgtEl>
                                        <p:attrNameLst>
                                          <p:attrName>ppt_x</p:attrName>
                                        </p:attrNameLst>
                                      </p:cBhvr>
                                      <p:tavLst>
                                        <p:tav tm="0">
                                          <p:val>
                                            <p:strVal val="ppt_x"/>
                                          </p:val>
                                        </p:tav>
                                        <p:tav tm="100000">
                                          <p:val>
                                            <p:strVal val="ppt_x"/>
                                          </p:val>
                                        </p:tav>
                                      </p:tavLst>
                                    </p:anim>
                                    <p:anim calcmode="lin" valueType="num">
                                      <p:cBhvr>
                                        <p:cTn id="33" dur="500" fill="hold"/>
                                        <p:tgtEl>
                                          <p:spTgt spid="174"/>
                                        </p:tgtEl>
                                        <p:attrNameLst>
                                          <p:attrName>ppt_y</p:attrName>
                                        </p:attrNameLst>
                                      </p:cBhvr>
                                      <p:tavLst>
                                        <p:tav tm="0">
                                          <p:val>
                                            <p:strVal val="ppt_y"/>
                                          </p:val>
                                        </p:tav>
                                        <p:tav tm="100000">
                                          <p:val>
                                            <p:strVal val="0-ppt_h/2"/>
                                          </p:val>
                                        </p:tav>
                                      </p:tavLst>
                                    </p:anim>
                                    <p:set>
                                      <p:cBhvr>
                                        <p:cTn id="34" fill="hold">
                                          <p:stCondLst>
                                            <p:cond delay="499"/>
                                          </p:stCondLst>
                                        </p:cTn>
                                        <p:tgtEl>
                                          <p:spTgt spid="174"/>
                                        </p:tgtEl>
                                        <p:attrNameLst>
                                          <p:attrName>style.visibility</p:attrName>
                                        </p:attrNameLst>
                                      </p:cBhvr>
                                      <p:to>
                                        <p:strVal val="hidden"/>
                                      </p:to>
                                    </p:set>
                                  </p:childTnLst>
                                </p:cTn>
                              </p:par>
                            </p:childTnLst>
                          </p:cTn>
                        </p:par>
                        <p:par>
                          <p:cTn id="35" fill="hold">
                            <p:stCondLst>
                              <p:cond delay="1000"/>
                            </p:stCondLst>
                            <p:childTnLst>
                              <p:par>
                                <p:cTn id="36" presetClass="exit" nodeType="afterEffect" presetSubtype="1" presetID="2" grpId="7" fill="hold">
                                  <p:stCondLst>
                                    <p:cond delay="0"/>
                                  </p:stCondLst>
                                  <p:iterate type="el" backwards="0">
                                    <p:tmAbs val="0"/>
                                  </p:iterate>
                                  <p:childTnLst>
                                    <p:anim calcmode="lin" valueType="num">
                                      <p:cBhvr>
                                        <p:cTn id="37" dur="500" fill="hold"/>
                                        <p:tgtEl>
                                          <p:spTgt spid="175"/>
                                        </p:tgtEl>
                                        <p:attrNameLst>
                                          <p:attrName>ppt_x</p:attrName>
                                        </p:attrNameLst>
                                      </p:cBhvr>
                                      <p:tavLst>
                                        <p:tav tm="0">
                                          <p:val>
                                            <p:strVal val="ppt_x"/>
                                          </p:val>
                                        </p:tav>
                                        <p:tav tm="100000">
                                          <p:val>
                                            <p:strVal val="ppt_x"/>
                                          </p:val>
                                        </p:tav>
                                      </p:tavLst>
                                    </p:anim>
                                    <p:anim calcmode="lin" valueType="num">
                                      <p:cBhvr>
                                        <p:cTn id="38" dur="500" fill="hold"/>
                                        <p:tgtEl>
                                          <p:spTgt spid="175"/>
                                        </p:tgtEl>
                                        <p:attrNameLst>
                                          <p:attrName>ppt_y</p:attrName>
                                        </p:attrNameLst>
                                      </p:cBhvr>
                                      <p:tavLst>
                                        <p:tav tm="0">
                                          <p:val>
                                            <p:strVal val="ppt_y"/>
                                          </p:val>
                                        </p:tav>
                                        <p:tav tm="100000">
                                          <p:val>
                                            <p:strVal val="0-ppt_h/2"/>
                                          </p:val>
                                        </p:tav>
                                      </p:tavLst>
                                    </p:anim>
                                    <p:set>
                                      <p:cBhvr>
                                        <p:cTn id="39" fill="hold">
                                          <p:stCondLst>
                                            <p:cond delay="499"/>
                                          </p:stCondLst>
                                        </p:cTn>
                                        <p:tgtEl>
                                          <p:spTgt spid="175"/>
                                        </p:tgtEl>
                                        <p:attrNameLst>
                                          <p:attrName>style.visibility</p:attrName>
                                        </p:attrNameLst>
                                      </p:cBhvr>
                                      <p:to>
                                        <p:strVal val="hidden"/>
                                      </p:to>
                                    </p:set>
                                  </p:childTnLst>
                                </p:cTn>
                              </p:par>
                            </p:childTnLst>
                          </p:cTn>
                        </p:par>
                        <p:par>
                          <p:cTn id="40" fill="hold">
                            <p:stCondLst>
                              <p:cond delay="1500"/>
                            </p:stCondLst>
                            <p:childTnLst>
                              <p:par>
                                <p:cTn id="41" presetClass="exit" nodeType="afterEffect" presetSubtype="1" presetID="2" grpId="8" fill="hold">
                                  <p:stCondLst>
                                    <p:cond delay="0"/>
                                  </p:stCondLst>
                                  <p:iterate type="el" backwards="0">
                                    <p:tmAbs val="0"/>
                                  </p:iterate>
                                  <p:childTnLst>
                                    <p:anim calcmode="lin" valueType="num">
                                      <p:cBhvr>
                                        <p:cTn id="42" dur="500" fill="hold"/>
                                        <p:tgtEl>
                                          <p:spTgt spid="177"/>
                                        </p:tgtEl>
                                        <p:attrNameLst>
                                          <p:attrName>ppt_x</p:attrName>
                                        </p:attrNameLst>
                                      </p:cBhvr>
                                      <p:tavLst>
                                        <p:tav tm="0">
                                          <p:val>
                                            <p:strVal val="ppt_x"/>
                                          </p:val>
                                        </p:tav>
                                        <p:tav tm="100000">
                                          <p:val>
                                            <p:strVal val="ppt_x"/>
                                          </p:val>
                                        </p:tav>
                                      </p:tavLst>
                                    </p:anim>
                                    <p:anim calcmode="lin" valueType="num">
                                      <p:cBhvr>
                                        <p:cTn id="43" dur="500" fill="hold"/>
                                        <p:tgtEl>
                                          <p:spTgt spid="177"/>
                                        </p:tgtEl>
                                        <p:attrNameLst>
                                          <p:attrName>ppt_y</p:attrName>
                                        </p:attrNameLst>
                                      </p:cBhvr>
                                      <p:tavLst>
                                        <p:tav tm="0">
                                          <p:val>
                                            <p:strVal val="ppt_y"/>
                                          </p:val>
                                        </p:tav>
                                        <p:tav tm="100000">
                                          <p:val>
                                            <p:strVal val="0-ppt_h/2"/>
                                          </p:val>
                                        </p:tav>
                                      </p:tavLst>
                                    </p:anim>
                                    <p:set>
                                      <p:cBhvr>
                                        <p:cTn id="44" fill="hold">
                                          <p:stCondLst>
                                            <p:cond delay="499"/>
                                          </p:stCondLst>
                                        </p:cTn>
                                        <p:tgtEl>
                                          <p:spTgt spid="177"/>
                                        </p:tgtEl>
                                        <p:attrNameLst>
                                          <p:attrName>style.visibility</p:attrName>
                                        </p:attrNameLst>
                                      </p:cBhvr>
                                      <p:to>
                                        <p:strVal val="hidden"/>
                                      </p:to>
                                    </p:set>
                                  </p:childTnLst>
                                </p:cTn>
                              </p:par>
                            </p:childTnLst>
                          </p:cTn>
                        </p:par>
                        <p:par>
                          <p:cTn id="45" fill="hold">
                            <p:stCondLst>
                              <p:cond delay="2000"/>
                            </p:stCondLst>
                            <p:childTnLst>
                              <p:par>
                                <p:cTn id="46" presetClass="exit" nodeType="afterEffect" presetSubtype="1" presetID="2" grpId="9" fill="hold">
                                  <p:stCondLst>
                                    <p:cond delay="0"/>
                                  </p:stCondLst>
                                  <p:iterate type="el" backwards="0">
                                    <p:tmAbs val="0"/>
                                  </p:iterate>
                                  <p:childTnLst>
                                    <p:anim calcmode="lin" valueType="num">
                                      <p:cBhvr>
                                        <p:cTn id="47" dur="500" fill="hold"/>
                                        <p:tgtEl>
                                          <p:spTgt spid="176"/>
                                        </p:tgtEl>
                                        <p:attrNameLst>
                                          <p:attrName>ppt_x</p:attrName>
                                        </p:attrNameLst>
                                      </p:cBhvr>
                                      <p:tavLst>
                                        <p:tav tm="0">
                                          <p:val>
                                            <p:strVal val="ppt_x"/>
                                          </p:val>
                                        </p:tav>
                                        <p:tav tm="100000">
                                          <p:val>
                                            <p:strVal val="ppt_x"/>
                                          </p:val>
                                        </p:tav>
                                      </p:tavLst>
                                    </p:anim>
                                    <p:anim calcmode="lin" valueType="num">
                                      <p:cBhvr>
                                        <p:cTn id="48" dur="500" fill="hold"/>
                                        <p:tgtEl>
                                          <p:spTgt spid="176"/>
                                        </p:tgtEl>
                                        <p:attrNameLst>
                                          <p:attrName>ppt_y</p:attrName>
                                        </p:attrNameLst>
                                      </p:cBhvr>
                                      <p:tavLst>
                                        <p:tav tm="0">
                                          <p:val>
                                            <p:strVal val="ppt_y"/>
                                          </p:val>
                                        </p:tav>
                                        <p:tav tm="100000">
                                          <p:val>
                                            <p:strVal val="0-ppt_h/2"/>
                                          </p:val>
                                        </p:tav>
                                      </p:tavLst>
                                    </p:anim>
                                    <p:set>
                                      <p:cBhvr>
                                        <p:cTn id="49" fill="hold">
                                          <p:stCondLst>
                                            <p:cond delay="499"/>
                                          </p:stCondLst>
                                        </p:cTn>
                                        <p:tgtEl>
                                          <p:spTgt spid="176"/>
                                        </p:tgtEl>
                                        <p:attrNameLst>
                                          <p:attrName>style.visibility</p:attrName>
                                        </p:attrNameLst>
                                      </p:cBhvr>
                                      <p:to>
                                        <p:strVal val="hidden"/>
                                      </p:to>
                                    </p:set>
                                  </p:childTnLst>
                                </p:cTn>
                              </p:par>
                            </p:childTnLst>
                          </p:cTn>
                        </p:par>
                        <p:par>
                          <p:cTn id="50" fill="hold">
                            <p:stCondLst>
                              <p:cond delay="2500"/>
                            </p:stCondLst>
                            <p:childTnLst>
                              <p:par>
                                <p:cTn id="51" presetClass="exit" nodeType="afterEffect" presetSubtype="1" presetID="2" grpId="10" fill="hold">
                                  <p:stCondLst>
                                    <p:cond delay="0"/>
                                  </p:stCondLst>
                                  <p:iterate type="el" backwards="0">
                                    <p:tmAbs val="0"/>
                                  </p:iterate>
                                  <p:childTnLst>
                                    <p:anim calcmode="lin" valueType="num">
                                      <p:cBhvr>
                                        <p:cTn id="52" dur="300" fill="hold"/>
                                        <p:tgtEl>
                                          <p:spTgt spid="178"/>
                                        </p:tgtEl>
                                        <p:attrNameLst>
                                          <p:attrName>ppt_x</p:attrName>
                                        </p:attrNameLst>
                                      </p:cBhvr>
                                      <p:tavLst>
                                        <p:tav tm="0">
                                          <p:val>
                                            <p:strVal val="ppt_x"/>
                                          </p:val>
                                        </p:tav>
                                        <p:tav tm="100000">
                                          <p:val>
                                            <p:strVal val="ppt_x"/>
                                          </p:val>
                                        </p:tav>
                                      </p:tavLst>
                                    </p:anim>
                                    <p:anim calcmode="lin" valueType="num">
                                      <p:cBhvr>
                                        <p:cTn id="53" dur="300" fill="hold"/>
                                        <p:tgtEl>
                                          <p:spTgt spid="178"/>
                                        </p:tgtEl>
                                        <p:attrNameLst>
                                          <p:attrName>ppt_y</p:attrName>
                                        </p:attrNameLst>
                                      </p:cBhvr>
                                      <p:tavLst>
                                        <p:tav tm="0">
                                          <p:val>
                                            <p:strVal val="ppt_y"/>
                                          </p:val>
                                        </p:tav>
                                        <p:tav tm="100000">
                                          <p:val>
                                            <p:strVal val="0-ppt_h/2"/>
                                          </p:val>
                                        </p:tav>
                                      </p:tavLst>
                                    </p:anim>
                                    <p:set>
                                      <p:cBhvr>
                                        <p:cTn id="54" fill="hold">
                                          <p:stCondLst>
                                            <p:cond delay="299"/>
                                          </p:stCondLst>
                                        </p:cTn>
                                        <p:tgtEl>
                                          <p:spTgt spid="1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2"/>
      <p:bldP build="whole" bldLvl="1" animBg="1" rev="0" advAuto="0" spid="176" grpId="9"/>
      <p:bldP build="whole" bldLvl="1" animBg="1" rev="0" advAuto="0" spid="175" grpId="1"/>
      <p:bldP build="whole" bldLvl="1" animBg="1" rev="0" advAuto="0" spid="174" grpId="6"/>
      <p:bldP build="whole" bldLvl="1" animBg="1" rev="0" advAuto="0" spid="178" grpId="4"/>
      <p:bldP build="whole" bldLvl="1" animBg="1" rev="0" advAuto="0" spid="173" grpId="5"/>
      <p:bldP build="whole" bldLvl="1" animBg="1" rev="0" advAuto="0" spid="177" grpId="8"/>
      <p:bldP build="whole" bldLvl="1" animBg="1" rev="0" advAuto="0" spid="176" grpId="3"/>
      <p:bldP build="whole" bldLvl="1" animBg="1" rev="0" advAuto="0" spid="175" grpId="7"/>
      <p:bldP build="whole" bldLvl="1" animBg="1" rev="0" advAuto="0" spid="178" grpId="10"/>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Photo Release Guidelines"/>
          <p:cNvSpPr txBox="1"/>
          <p:nvPr>
            <p:ph type="title"/>
          </p:nvPr>
        </p:nvSpPr>
        <p:spPr>
          <a:prstGeom prst="rect">
            <a:avLst/>
          </a:prstGeom>
        </p:spPr>
        <p:txBody>
          <a:bodyPr/>
          <a:lstStyle/>
          <a:p>
            <a:pPr/>
            <a:r>
              <a:t>Photo Release Guidelines</a:t>
            </a:r>
          </a:p>
        </p:txBody>
      </p:sp>
      <p:sp>
        <p:nvSpPr>
          <p:cNvPr id="181" name="Photo releases are typically required if the individual:…"/>
          <p:cNvSpPr txBox="1"/>
          <p:nvPr/>
        </p:nvSpPr>
        <p:spPr>
          <a:xfrm>
            <a:off x="2687872" y="4651677"/>
            <a:ext cx="19008256" cy="7124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2800"/>
              </a:spcBef>
              <a:defRPr sz="5300">
                <a:latin typeface="MiloOT"/>
                <a:ea typeface="MiloOT"/>
                <a:cs typeface="MiloOT"/>
                <a:sym typeface="MiloOT"/>
              </a:defRPr>
            </a:pPr>
            <a:r>
              <a:t>Photo releases are typically required if the individual:</a:t>
            </a:r>
          </a:p>
          <a:p>
            <a:pPr marL="1028700" indent="-889000" algn="l">
              <a:spcBef>
                <a:spcPts val="2800"/>
              </a:spcBef>
              <a:buClr>
                <a:srgbClr val="111111"/>
              </a:buClr>
              <a:buSzPct val="125000"/>
              <a:buFont typeface="Helvetica"/>
              <a:buChar char="•"/>
              <a:defRPr b="0" sz="5300">
                <a:latin typeface="MiloOT"/>
                <a:ea typeface="MiloOT"/>
                <a:cs typeface="MiloOT"/>
                <a:sym typeface="MiloOT"/>
              </a:defRPr>
            </a:pPr>
            <a:r>
              <a:t>Is </a:t>
            </a:r>
            <a:r>
              <a:rPr b="1"/>
              <a:t>recognizable</a:t>
            </a:r>
            <a:r>
              <a:t>; the </a:t>
            </a:r>
            <a:r>
              <a:rPr b="1"/>
              <a:t>primary focus</a:t>
            </a:r>
            <a:r>
              <a:t> of the photograph/video shot</a:t>
            </a:r>
          </a:p>
          <a:p>
            <a:pPr marL="1028700" indent="-889000" algn="l">
              <a:spcBef>
                <a:spcPts val="2800"/>
              </a:spcBef>
              <a:buClr>
                <a:srgbClr val="111111"/>
              </a:buClr>
              <a:buSzPct val="125000"/>
              <a:buFont typeface="Helvetica"/>
              <a:buChar char="•"/>
              <a:defRPr b="0" sz="5300">
                <a:latin typeface="MiloOT"/>
                <a:ea typeface="MiloOT"/>
                <a:cs typeface="MiloOT"/>
                <a:sym typeface="MiloOT"/>
              </a:defRPr>
            </a:pPr>
            <a:r>
              <a:t>Is </a:t>
            </a:r>
            <a:r>
              <a:rPr b="1"/>
              <a:t>identifiable in a small group</a:t>
            </a:r>
            <a:r>
              <a:t> setting, such as a small group of students studying in the library or congregating by the fountains. In these cases, a release should be obtained from </a:t>
            </a:r>
            <a:r>
              <a:rPr i="1"/>
              <a:t>each</a:t>
            </a:r>
            <a:r>
              <a:t> subject</a:t>
            </a:r>
          </a:p>
          <a:p>
            <a:pPr marL="1028700" indent="-889000" algn="l">
              <a:spcBef>
                <a:spcPts val="2800"/>
              </a:spcBef>
              <a:buClr>
                <a:srgbClr val="111111"/>
              </a:buClr>
              <a:buSzPct val="125000"/>
              <a:buFont typeface="Helvetica"/>
              <a:buChar char="•"/>
              <a:defRPr b="0" sz="5300">
                <a:latin typeface="MiloOT"/>
                <a:ea typeface="MiloOT"/>
                <a:cs typeface="MiloOT"/>
                <a:sym typeface="MiloOT"/>
              </a:defRPr>
            </a:pPr>
            <a:r>
              <a:t>Has been </a:t>
            </a:r>
            <a:r>
              <a:rPr b="1"/>
              <a:t>recruited</a:t>
            </a:r>
            <a:r>
              <a:t> to serve as a model</a:t>
            </a:r>
          </a:p>
          <a:p>
            <a:pPr marL="1028700" indent="-889000" algn="l">
              <a:spcBef>
                <a:spcPts val="2800"/>
              </a:spcBef>
              <a:buClr>
                <a:srgbClr val="111111"/>
              </a:buClr>
              <a:buSzPct val="125000"/>
              <a:buFont typeface="Helvetica"/>
              <a:buChar char="•"/>
              <a:defRPr b="0" sz="5300">
                <a:latin typeface="MiloOT"/>
                <a:ea typeface="MiloOT"/>
                <a:cs typeface="MiloOT"/>
                <a:sym typeface="MiloOT"/>
              </a:defRPr>
            </a:pPr>
            <a:r>
              <a:t>Is a minor </a:t>
            </a:r>
            <a:r>
              <a:rPr b="1"/>
              <a:t>(under 18 years of age)</a:t>
            </a:r>
            <a:r>
              <a:t>; a parental release is required</a:t>
            </a:r>
          </a:p>
        </p:txBody>
      </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81"/>
                                        </p:tgtEl>
                                        <p:attrNameLst>
                                          <p:attrName>style.visibility</p:attrName>
                                        </p:attrNameLst>
                                      </p:cBhvr>
                                      <p:to>
                                        <p:strVal val="visible"/>
                                      </p:to>
                                    </p:set>
                                    <p:anim calcmode="lin" valueType="num">
                                      <p:cBhvr>
                                        <p:cTn id="7" dur="500" fill="hold"/>
                                        <p:tgtEl>
                                          <p:spTgt spid="181"/>
                                        </p:tgtEl>
                                        <p:attrNameLst>
                                          <p:attrName>ppt_x</p:attrName>
                                        </p:attrNameLst>
                                      </p:cBhvr>
                                      <p:tavLst>
                                        <p:tav tm="0">
                                          <p:val>
                                            <p:strVal val="#ppt_x"/>
                                          </p:val>
                                        </p:tav>
                                        <p:tav tm="100000">
                                          <p:val>
                                            <p:strVal val="#ppt_x"/>
                                          </p:val>
                                        </p:tav>
                                      </p:tavLst>
                                    </p:anim>
                                    <p:anim calcmode="lin" valueType="num">
                                      <p:cBhvr>
                                        <p:cTn id="8"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1" presetID="2" grpId="2" fill="hold">
                                  <p:stCondLst>
                                    <p:cond delay="0"/>
                                  </p:stCondLst>
                                  <p:iterate type="el" backwards="0">
                                    <p:tmAbs val="0"/>
                                  </p:iterate>
                                  <p:childTnLst>
                                    <p:anim calcmode="lin" valueType="num">
                                      <p:cBhvr>
                                        <p:cTn id="12" dur="500" fill="hold"/>
                                        <p:tgtEl>
                                          <p:spTgt spid="181"/>
                                        </p:tgtEl>
                                        <p:attrNameLst>
                                          <p:attrName>ppt_x</p:attrName>
                                        </p:attrNameLst>
                                      </p:cBhvr>
                                      <p:tavLst>
                                        <p:tav tm="0">
                                          <p:val>
                                            <p:strVal val="ppt_x"/>
                                          </p:val>
                                        </p:tav>
                                        <p:tav tm="100000">
                                          <p:val>
                                            <p:strVal val="ppt_x"/>
                                          </p:val>
                                        </p:tav>
                                      </p:tavLst>
                                    </p:anim>
                                    <p:anim calcmode="lin" valueType="num">
                                      <p:cBhvr>
                                        <p:cTn id="13" dur="500" fill="hold"/>
                                        <p:tgtEl>
                                          <p:spTgt spid="181"/>
                                        </p:tgtEl>
                                        <p:attrNameLst>
                                          <p:attrName>ppt_y</p:attrName>
                                        </p:attrNameLst>
                                      </p:cBhvr>
                                      <p:tavLst>
                                        <p:tav tm="0">
                                          <p:val>
                                            <p:strVal val="ppt_y"/>
                                          </p:val>
                                        </p:tav>
                                        <p:tav tm="100000">
                                          <p:val>
                                            <p:strVal val="0-ppt_h/2"/>
                                          </p:val>
                                        </p:tav>
                                      </p:tavLst>
                                    </p:anim>
                                    <p:set>
                                      <p:cBhvr>
                                        <p:cTn id="14" fill="hold">
                                          <p:stCondLst>
                                            <p:cond delay="499"/>
                                          </p:stCondLst>
                                        </p:cTn>
                                        <p:tgtEl>
                                          <p:spTgt spid="18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 grpId="1"/>
      <p:bldP build="whole" bldLvl="1" animBg="1" rev="0" advAuto="0" spid="181"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Photo Release Guidelines"/>
          <p:cNvSpPr txBox="1"/>
          <p:nvPr>
            <p:ph type="title"/>
          </p:nvPr>
        </p:nvSpPr>
        <p:spPr>
          <a:prstGeom prst="rect">
            <a:avLst/>
          </a:prstGeom>
        </p:spPr>
        <p:txBody>
          <a:bodyPr/>
          <a:lstStyle/>
          <a:p>
            <a:pPr/>
            <a:r>
              <a:t>Photo Release Guidelines</a:t>
            </a:r>
          </a:p>
        </p:txBody>
      </p:sp>
      <p:sp>
        <p:nvSpPr>
          <p:cNvPr id="184" name="Photo releases are typically NOT required if:…"/>
          <p:cNvSpPr txBox="1"/>
          <p:nvPr/>
        </p:nvSpPr>
        <p:spPr>
          <a:xfrm>
            <a:off x="2823305" y="3489627"/>
            <a:ext cx="18737390" cy="944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2800"/>
              </a:spcBef>
              <a:defRPr sz="4300">
                <a:latin typeface="MiloOT"/>
                <a:ea typeface="MiloOT"/>
                <a:cs typeface="MiloOT"/>
                <a:sym typeface="MiloOT"/>
              </a:defRPr>
            </a:pPr>
            <a:r>
              <a:t>Photo releases are typically NOT required if:</a:t>
            </a:r>
          </a:p>
          <a:p>
            <a:pPr marL="632326" indent="-632326" algn="l">
              <a:spcBef>
                <a:spcPts val="2800"/>
              </a:spcBef>
              <a:buSzPct val="125000"/>
              <a:buChar char="•"/>
              <a:defRPr b="0" sz="4300">
                <a:latin typeface="MiloOT"/>
                <a:ea typeface="MiloOT"/>
                <a:cs typeface="MiloOT"/>
                <a:sym typeface="MiloOT"/>
              </a:defRPr>
            </a:pPr>
            <a:r>
              <a:t>Photographed in </a:t>
            </a:r>
            <a:r>
              <a:rPr b="1"/>
              <a:t>large group shots in a public space</a:t>
            </a:r>
            <a:r>
              <a:t> or at public events with little expectation of privacy, such as sporting events and concerts</a:t>
            </a:r>
          </a:p>
          <a:p>
            <a:pPr marL="632326" indent="-632326" algn="l">
              <a:spcBef>
                <a:spcPts val="2800"/>
              </a:spcBef>
              <a:buSzPct val="125000"/>
              <a:buChar char="•"/>
              <a:defRPr b="0" sz="4300">
                <a:latin typeface="MiloOT"/>
                <a:ea typeface="MiloOT"/>
                <a:cs typeface="MiloOT"/>
                <a:sym typeface="MiloOT"/>
              </a:defRPr>
            </a:pPr>
            <a:r>
              <a:t>It is a large group setting, such as </a:t>
            </a:r>
            <a:r>
              <a:rPr b="1"/>
              <a:t>wide shots</a:t>
            </a:r>
            <a:r>
              <a:t> of classrooms or campus scenic shots with no single subject</a:t>
            </a:r>
          </a:p>
          <a:p>
            <a:pPr marL="632326" indent="-632326" algn="l">
              <a:spcBef>
                <a:spcPts val="2800"/>
              </a:spcBef>
              <a:buSzPct val="125000"/>
              <a:buChar char="•"/>
              <a:defRPr b="0" sz="4300">
                <a:latin typeface="MiloOT"/>
                <a:ea typeface="MiloOT"/>
                <a:cs typeface="MiloOT"/>
                <a:sym typeface="MiloOT"/>
              </a:defRPr>
            </a:pPr>
            <a:r>
              <a:t>The </a:t>
            </a:r>
            <a:r>
              <a:rPr b="1"/>
              <a:t>subject is not recognizable,</a:t>
            </a:r>
            <a:r>
              <a:t> such as silhouettes, posterior view or out of focus</a:t>
            </a:r>
          </a:p>
          <a:p>
            <a:pPr marL="632326" indent="-632326" algn="l">
              <a:spcBef>
                <a:spcPts val="2800"/>
              </a:spcBef>
              <a:buSzPct val="125000"/>
              <a:buChar char="•"/>
              <a:defRPr b="0" sz="4300">
                <a:latin typeface="MiloOT"/>
                <a:ea typeface="MiloOT"/>
                <a:cs typeface="MiloOT"/>
                <a:sym typeface="MiloOT"/>
              </a:defRPr>
            </a:pPr>
            <a:r>
              <a:t>The photos/video are </a:t>
            </a:r>
            <a:r>
              <a:rPr b="1"/>
              <a:t>not being taken or distributed by UH.</a:t>
            </a:r>
            <a:r>
              <a:t> When news media is covering a story on campus or a production company is shooting content it plans to distribute, a UH photo release is not required. In many cases they will have their own releases. The “Filming at UH” guidelines outline protocols for filming on campus.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84"/>
                                        </p:tgtEl>
                                        <p:attrNameLst>
                                          <p:attrName>style.visibility</p:attrName>
                                        </p:attrNameLst>
                                      </p:cBhvr>
                                      <p:to>
                                        <p:strVal val="visible"/>
                                      </p:to>
                                    </p:set>
                                    <p:anim calcmode="lin" valueType="num">
                                      <p:cBhvr>
                                        <p:cTn id="7" dur="500" fill="hold"/>
                                        <p:tgtEl>
                                          <p:spTgt spid="184"/>
                                        </p:tgtEl>
                                        <p:attrNameLst>
                                          <p:attrName>ppt_x</p:attrName>
                                        </p:attrNameLst>
                                      </p:cBhvr>
                                      <p:tavLst>
                                        <p:tav tm="0">
                                          <p:val>
                                            <p:strVal val="#ppt_x"/>
                                          </p:val>
                                        </p:tav>
                                        <p:tav tm="100000">
                                          <p:val>
                                            <p:strVal val="#ppt_x"/>
                                          </p:val>
                                        </p:tav>
                                      </p:tavLst>
                                    </p:anim>
                                    <p:anim calcmode="lin" valueType="num">
                                      <p:cBhvr>
                                        <p:cTn id="8"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Accessibility"/>
          <p:cNvSpPr txBox="1"/>
          <p:nvPr>
            <p:ph type="title"/>
          </p:nvPr>
        </p:nvSpPr>
        <p:spPr>
          <a:prstGeom prst="rect">
            <a:avLst/>
          </a:prstGeom>
        </p:spPr>
        <p:txBody>
          <a:bodyPr/>
          <a:lstStyle/>
          <a:p>
            <a:pPr/>
            <a:r>
              <a:t>Accessibility</a:t>
            </a:r>
          </a:p>
        </p:txBody>
      </p:sp>
      <p:sp>
        <p:nvSpPr>
          <p:cNvPr id="187" name="UH social media profiles must be accessible and usable by people with the widest range of capabilities possible."/>
          <p:cNvSpPr txBox="1"/>
          <p:nvPr/>
        </p:nvSpPr>
        <p:spPr>
          <a:xfrm>
            <a:off x="1793036" y="4334343"/>
            <a:ext cx="20797929" cy="1803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sz="5600">
                <a:latin typeface="MiloOT"/>
                <a:ea typeface="MiloOT"/>
                <a:cs typeface="MiloOT"/>
                <a:sym typeface="MiloOT"/>
              </a:defRPr>
            </a:pPr>
            <a:r>
              <a:t>UH social media profiles </a:t>
            </a:r>
            <a:r>
              <a:rPr b="1"/>
              <a:t>must be accessible</a:t>
            </a:r>
            <a:r>
              <a:t> and usable by people with the widest range of capabilities possible.</a:t>
            </a:r>
          </a:p>
        </p:txBody>
      </p:sp>
      <p:sp>
        <p:nvSpPr>
          <p:cNvPr id="188" name="Add alt text…"/>
          <p:cNvSpPr txBox="1"/>
          <p:nvPr/>
        </p:nvSpPr>
        <p:spPr>
          <a:xfrm>
            <a:off x="3235020" y="7440776"/>
            <a:ext cx="17913960" cy="426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b="0" sz="6800">
                <a:latin typeface="MiloOT-Medi"/>
                <a:ea typeface="MiloOT-Medi"/>
                <a:cs typeface="MiloOT-Medi"/>
                <a:sym typeface="MiloOT-Medi"/>
              </a:defRPr>
            </a:pPr>
            <a:r>
              <a:t>Add alt text</a:t>
            </a:r>
          </a:p>
          <a:p>
            <a:pPr>
              <a:lnSpc>
                <a:spcPct val="150000"/>
              </a:lnSpc>
              <a:defRPr b="0" sz="6800">
                <a:latin typeface="MiloOT-Medi"/>
                <a:ea typeface="MiloOT-Medi"/>
                <a:cs typeface="MiloOT-Medi"/>
                <a:sym typeface="MiloOT-Medi"/>
              </a:defRPr>
            </a:pPr>
            <a:r>
              <a:t>Add video captioning</a:t>
            </a:r>
          </a:p>
          <a:p>
            <a:pPr>
              <a:lnSpc>
                <a:spcPct val="150000"/>
              </a:lnSpc>
              <a:defRPr b="0" sz="6800">
                <a:latin typeface="MiloOT-Medi"/>
                <a:ea typeface="MiloOT-Medi"/>
                <a:cs typeface="MiloOT-Medi"/>
                <a:sym typeface="MiloOT-Medi"/>
              </a:defRPr>
            </a:pPr>
            <a:r>
              <a:t>Capitalize the first letter of each word in hashtags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500"/>
                                  </p:stCondLst>
                                  <p:iterate type="el" backwards="0">
                                    <p:tmAbs val="0"/>
                                  </p:iterate>
                                  <p:childTnLst>
                                    <p:set>
                                      <p:cBhvr>
                                        <p:cTn id="6" fill="hold"/>
                                        <p:tgtEl>
                                          <p:spTgt spid="188">
                                            <p:bg/>
                                          </p:spTgt>
                                        </p:tgtEl>
                                        <p:attrNameLst>
                                          <p:attrName>style.visibility</p:attrName>
                                        </p:attrNameLst>
                                      </p:cBhvr>
                                      <p:to>
                                        <p:strVal val="visible"/>
                                      </p:to>
                                    </p:set>
                                    <p:anim calcmode="lin" valueType="num">
                                      <p:cBhvr>
                                        <p:cTn id="7" dur="500" fill="hold"/>
                                        <p:tgtEl>
                                          <p:spTgt spid="188">
                                            <p:bg/>
                                          </p:spTgt>
                                        </p:tgtEl>
                                        <p:attrNameLst>
                                          <p:attrName>ppt_x</p:attrName>
                                        </p:attrNameLst>
                                      </p:cBhvr>
                                      <p:tavLst>
                                        <p:tav tm="0">
                                          <p:val>
                                            <p:strVal val="#ppt_x"/>
                                          </p:val>
                                        </p:tav>
                                        <p:tav tm="100000">
                                          <p:val>
                                            <p:strVal val="#ppt_x"/>
                                          </p:val>
                                        </p:tav>
                                      </p:tavLst>
                                    </p:anim>
                                    <p:anim calcmode="lin" valueType="num">
                                      <p:cBhvr>
                                        <p:cTn id="8" dur="500" fill="hold"/>
                                        <p:tgtEl>
                                          <p:spTgt spid="18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500"/>
                                  </p:stCondLst>
                                  <p:iterate type="el" backwards="0">
                                    <p:tmAbs val="0"/>
                                  </p:iterate>
                                  <p:childTnLst>
                                    <p:set>
                                      <p:cBhvr>
                                        <p:cTn id="10" fill="hold"/>
                                        <p:tgtEl>
                                          <p:spTgt spid="188">
                                            <p:txEl>
                                              <p:pRg st="0" end="0"/>
                                            </p:txEl>
                                          </p:spTgt>
                                        </p:tgtEl>
                                        <p:attrNameLst>
                                          <p:attrName>style.visibility</p:attrName>
                                        </p:attrNameLst>
                                      </p:cBhvr>
                                      <p:to>
                                        <p:strVal val="visible"/>
                                      </p:to>
                                    </p:set>
                                    <p:anim calcmode="lin" valueType="num">
                                      <p:cBhvr>
                                        <p:cTn id="11" dur="500" fill="hold"/>
                                        <p:tgtEl>
                                          <p:spTgt spid="188">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Class="entr" nodeType="afterEffect" presetSubtype="4" presetID="2" grpId="1" fill="hold">
                                  <p:stCondLst>
                                    <p:cond delay="0"/>
                                  </p:stCondLst>
                                  <p:iterate type="el" backwards="0">
                                    <p:tmAbs val="0"/>
                                  </p:iterate>
                                  <p:childTnLst>
                                    <p:set>
                                      <p:cBhvr>
                                        <p:cTn id="15" fill="hold"/>
                                        <p:tgtEl>
                                          <p:spTgt spid="188">
                                            <p:txEl>
                                              <p:pRg st="1" end="1"/>
                                            </p:txEl>
                                          </p:spTgt>
                                        </p:tgtEl>
                                        <p:attrNameLst>
                                          <p:attrName>style.visibility</p:attrName>
                                        </p:attrNameLst>
                                      </p:cBhvr>
                                      <p:to>
                                        <p:strVal val="visible"/>
                                      </p:to>
                                    </p:set>
                                    <p:anim calcmode="lin" valueType="num">
                                      <p:cBhvr>
                                        <p:cTn id="16" dur="500" fill="hold"/>
                                        <p:tgtEl>
                                          <p:spTgt spid="188">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Class="entr" nodeType="afterEffect" presetSubtype="4" presetID="2" grpId="1" fill="hold">
                                  <p:stCondLst>
                                    <p:cond delay="0"/>
                                  </p:stCondLst>
                                  <p:iterate type="el" backwards="0">
                                    <p:tmAbs val="0"/>
                                  </p:iterate>
                                  <p:childTnLst>
                                    <p:set>
                                      <p:cBhvr>
                                        <p:cTn id="20" fill="hold"/>
                                        <p:tgtEl>
                                          <p:spTgt spid="188">
                                            <p:txEl>
                                              <p:pRg st="2" end="2"/>
                                            </p:txEl>
                                          </p:spTgt>
                                        </p:tgtEl>
                                        <p:attrNameLst>
                                          <p:attrName>style.visibility</p:attrName>
                                        </p:attrNameLst>
                                      </p:cBhvr>
                                      <p:to>
                                        <p:strVal val="visible"/>
                                      </p:to>
                                    </p:set>
                                    <p:anim calcmode="lin" valueType="num">
                                      <p:cBhvr>
                                        <p:cTn id="21" dur="500" fill="hold"/>
                                        <p:tgtEl>
                                          <p:spTgt spid="18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8"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Content"/>
          <p:cNvSpPr txBox="1"/>
          <p:nvPr>
            <p:ph type="title"/>
          </p:nvPr>
        </p:nvSpPr>
        <p:spPr>
          <a:prstGeom prst="rect">
            <a:avLst/>
          </a:prstGeom>
        </p:spPr>
        <p:txBody>
          <a:bodyPr/>
          <a:lstStyle/>
          <a:p>
            <a:pPr/>
            <a:r>
              <a:t>Content</a:t>
            </a:r>
          </a:p>
        </p:txBody>
      </p:sp>
    </p:spTree>
  </p:cSld>
  <p:clrMapOvr>
    <a:masterClrMapping/>
  </p:clrMapOvr>
  <mc:AlternateContent xmlns:mc="http://schemas.openxmlformats.org/markup-compatibility/2006">
    <mc:Choice xmlns:p14="http://schemas.microsoft.com/office/powerpoint/2010/main" Requires="p14">
      <p:transition spd="fast" advClick="1" p14:dur="750">
        <p:cover dir="u"/>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Content"/>
          <p:cNvSpPr txBox="1"/>
          <p:nvPr>
            <p:ph type="title"/>
          </p:nvPr>
        </p:nvSpPr>
        <p:spPr>
          <a:prstGeom prst="rect">
            <a:avLst/>
          </a:prstGeom>
        </p:spPr>
        <p:txBody>
          <a:bodyPr/>
          <a:lstStyle/>
          <a:p>
            <a:pPr/>
            <a:r>
              <a:t>Content</a:t>
            </a:r>
          </a:p>
        </p:txBody>
      </p:sp>
      <p:sp>
        <p:nvSpPr>
          <p:cNvPr id="193" name="There are four stages in social media content production:…"/>
          <p:cNvSpPr txBox="1"/>
          <p:nvPr/>
        </p:nvSpPr>
        <p:spPr>
          <a:xfrm>
            <a:off x="4018280" y="4325459"/>
            <a:ext cx="16347441" cy="739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5600"/>
              </a:spcBef>
              <a:defRPr b="0" sz="5600">
                <a:latin typeface="MiloOT"/>
                <a:ea typeface="MiloOT"/>
                <a:cs typeface="MiloOT"/>
                <a:sym typeface="MiloOT"/>
              </a:defRPr>
            </a:pPr>
            <a:r>
              <a:t>There are four stages in social media content production:</a:t>
            </a:r>
          </a:p>
          <a:p>
            <a:pPr>
              <a:lnSpc>
                <a:spcPct val="150000"/>
              </a:lnSpc>
              <a:defRPr b="0" sz="6800">
                <a:latin typeface="MiloOT-Medi"/>
                <a:ea typeface="MiloOT-Medi"/>
                <a:cs typeface="MiloOT-Medi"/>
                <a:sym typeface="MiloOT-Medi"/>
              </a:defRPr>
            </a:pPr>
            <a:r>
              <a:t>Planning</a:t>
            </a:r>
          </a:p>
          <a:p>
            <a:pPr>
              <a:lnSpc>
                <a:spcPct val="150000"/>
              </a:lnSpc>
              <a:defRPr b="0" sz="6800">
                <a:latin typeface="MiloOT-Medi"/>
                <a:ea typeface="MiloOT-Medi"/>
                <a:cs typeface="MiloOT-Medi"/>
                <a:sym typeface="MiloOT-Medi"/>
              </a:defRPr>
            </a:pPr>
            <a:r>
              <a:t>Producing</a:t>
            </a:r>
          </a:p>
          <a:p>
            <a:pPr>
              <a:lnSpc>
                <a:spcPct val="150000"/>
              </a:lnSpc>
              <a:defRPr b="0" sz="6800">
                <a:latin typeface="MiloOT-Medi"/>
                <a:ea typeface="MiloOT-Medi"/>
                <a:cs typeface="MiloOT-Medi"/>
                <a:sym typeface="MiloOT-Medi"/>
              </a:defRPr>
            </a:pPr>
            <a:r>
              <a:t>Posting</a:t>
            </a:r>
          </a:p>
          <a:p>
            <a:pPr>
              <a:lnSpc>
                <a:spcPct val="150000"/>
              </a:lnSpc>
              <a:defRPr b="0" sz="6800">
                <a:latin typeface="MiloOT-Medi"/>
                <a:ea typeface="MiloOT-Medi"/>
                <a:cs typeface="MiloOT-Medi"/>
                <a:sym typeface="MiloOT-Medi"/>
              </a:defRPr>
            </a:pPr>
            <a:r>
              <a:t>Engaging</a:t>
            </a:r>
          </a:p>
        </p:txBody>
      </p:sp>
    </p:spTree>
  </p:cSld>
  <p:clrMapOvr>
    <a:masterClrMapping/>
  </p:clrMapOvr>
  <mc:AlternateContent xmlns:mc="http://schemas.openxmlformats.org/markup-compatibility/2006">
    <mc:Choice xmlns:p14="http://schemas.microsoft.com/office/powerpoint/2010/main" Requires="p14">
      <p:transition spd="fast" advClick="1" p14:dur="75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93">
                                            <p:bg/>
                                          </p:spTgt>
                                        </p:tgtEl>
                                        <p:attrNameLst>
                                          <p:attrName>style.visibility</p:attrName>
                                        </p:attrNameLst>
                                      </p:cBhvr>
                                      <p:to>
                                        <p:strVal val="visible"/>
                                      </p:to>
                                    </p:set>
                                    <p:anim calcmode="lin" valueType="num">
                                      <p:cBhvr>
                                        <p:cTn id="7" dur="500" fill="hold"/>
                                        <p:tgtEl>
                                          <p:spTgt spid="193">
                                            <p:bg/>
                                          </p:spTgt>
                                        </p:tgtEl>
                                        <p:attrNameLst>
                                          <p:attrName>ppt_x</p:attrName>
                                        </p:attrNameLst>
                                      </p:cBhvr>
                                      <p:tavLst>
                                        <p:tav tm="0">
                                          <p:val>
                                            <p:strVal val="#ppt_x"/>
                                          </p:val>
                                        </p:tav>
                                        <p:tav tm="100000">
                                          <p:val>
                                            <p:strVal val="#ppt_x"/>
                                          </p:val>
                                        </p:tav>
                                      </p:tavLst>
                                    </p:anim>
                                    <p:anim calcmode="lin" valueType="num">
                                      <p:cBhvr>
                                        <p:cTn id="8" dur="500" fill="hold"/>
                                        <p:tgtEl>
                                          <p:spTgt spid="19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93">
                                            <p:txEl>
                                              <p:pRg st="0" end="0"/>
                                            </p:txEl>
                                          </p:spTgt>
                                        </p:tgtEl>
                                        <p:attrNameLst>
                                          <p:attrName>style.visibility</p:attrName>
                                        </p:attrNameLst>
                                      </p:cBhvr>
                                      <p:to>
                                        <p:strVal val="visible"/>
                                      </p:to>
                                    </p:set>
                                    <p:anim calcmode="lin" valueType="num">
                                      <p:cBhvr>
                                        <p:cTn id="11" dur="500" fill="hold"/>
                                        <p:tgtEl>
                                          <p:spTgt spid="19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700"/>
                                  </p:stCondLst>
                                  <p:iterate type="el" backwards="0">
                                    <p:tmAbs val="0"/>
                                  </p:iterate>
                                  <p:childTnLst>
                                    <p:set>
                                      <p:cBhvr>
                                        <p:cTn id="15" fill="hold"/>
                                        <p:tgtEl>
                                          <p:spTgt spid="193">
                                            <p:txEl>
                                              <p:pRg st="1" end="1"/>
                                            </p:txEl>
                                          </p:spTgt>
                                        </p:tgtEl>
                                        <p:attrNameLst>
                                          <p:attrName>style.visibility</p:attrName>
                                        </p:attrNameLst>
                                      </p:cBhvr>
                                      <p:to>
                                        <p:strVal val="visible"/>
                                      </p:to>
                                    </p:set>
                                    <p:anim calcmode="lin" valueType="num">
                                      <p:cBhvr>
                                        <p:cTn id="16"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700"/>
                            </p:stCondLst>
                            <p:childTnLst>
                              <p:par>
                                <p:cTn id="19" presetClass="entr" nodeType="afterEffect" presetSubtype="4" presetID="2" grpId="1" fill="hold">
                                  <p:stCondLst>
                                    <p:cond delay="0"/>
                                  </p:stCondLst>
                                  <p:iterate type="el" backwards="0">
                                    <p:tmAbs val="0"/>
                                  </p:iterate>
                                  <p:childTnLst>
                                    <p:set>
                                      <p:cBhvr>
                                        <p:cTn id="20" fill="hold"/>
                                        <p:tgtEl>
                                          <p:spTgt spid="193">
                                            <p:txEl>
                                              <p:pRg st="2" end="2"/>
                                            </p:txEl>
                                          </p:spTgt>
                                        </p:tgtEl>
                                        <p:attrNameLst>
                                          <p:attrName>style.visibility</p:attrName>
                                        </p:attrNameLst>
                                      </p:cBhvr>
                                      <p:to>
                                        <p:strVal val="visible"/>
                                      </p:to>
                                    </p:set>
                                    <p:anim calcmode="lin" valueType="num">
                                      <p:cBhvr>
                                        <p:cTn id="21"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200"/>
                            </p:stCondLst>
                            <p:childTnLst>
                              <p:par>
                                <p:cTn id="24" presetClass="entr" nodeType="afterEffect" presetSubtype="4" presetID="2" grpId="1" fill="hold">
                                  <p:stCondLst>
                                    <p:cond delay="0"/>
                                  </p:stCondLst>
                                  <p:iterate type="el" backwards="0">
                                    <p:tmAbs val="0"/>
                                  </p:iterate>
                                  <p:childTnLst>
                                    <p:set>
                                      <p:cBhvr>
                                        <p:cTn id="25" fill="hold"/>
                                        <p:tgtEl>
                                          <p:spTgt spid="193">
                                            <p:txEl>
                                              <p:pRg st="3" end="3"/>
                                            </p:txEl>
                                          </p:spTgt>
                                        </p:tgtEl>
                                        <p:attrNameLst>
                                          <p:attrName>style.visibility</p:attrName>
                                        </p:attrNameLst>
                                      </p:cBhvr>
                                      <p:to>
                                        <p:strVal val="visible"/>
                                      </p:to>
                                    </p:set>
                                    <p:anim calcmode="lin" valueType="num">
                                      <p:cBhvr>
                                        <p:cTn id="26"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9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700"/>
                            </p:stCondLst>
                            <p:childTnLst>
                              <p:par>
                                <p:cTn id="29" presetClass="entr" nodeType="afterEffect" presetSubtype="4" presetID="2" grpId="1" fill="hold">
                                  <p:stCondLst>
                                    <p:cond delay="0"/>
                                  </p:stCondLst>
                                  <p:iterate type="el" backwards="0">
                                    <p:tmAbs val="0"/>
                                  </p:iterate>
                                  <p:childTnLst>
                                    <p:set>
                                      <p:cBhvr>
                                        <p:cTn id="30" fill="hold"/>
                                        <p:tgtEl>
                                          <p:spTgt spid="193">
                                            <p:txEl>
                                              <p:pRg st="4" end="4"/>
                                            </p:txEl>
                                          </p:spTgt>
                                        </p:tgtEl>
                                        <p:attrNameLst>
                                          <p:attrName>style.visibility</p:attrName>
                                        </p:attrNameLst>
                                      </p:cBhvr>
                                      <p:to>
                                        <p:strVal val="visible"/>
                                      </p:to>
                                    </p:set>
                                    <p:anim calcmode="lin" valueType="num">
                                      <p:cBhvr>
                                        <p:cTn id="31"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1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Planning Content"/>
          <p:cNvSpPr txBox="1"/>
          <p:nvPr>
            <p:ph type="title"/>
          </p:nvPr>
        </p:nvSpPr>
        <p:spPr>
          <a:prstGeom prst="rect">
            <a:avLst/>
          </a:prstGeom>
        </p:spPr>
        <p:txBody>
          <a:bodyPr/>
          <a:lstStyle/>
          <a:p>
            <a:pPr/>
            <a:r>
              <a:t>Planning Content</a:t>
            </a:r>
          </a:p>
        </p:txBody>
      </p:sp>
      <p:sp>
        <p:nvSpPr>
          <p:cNvPr id="196" name="Consider the interests of your audience:…"/>
          <p:cNvSpPr txBox="1"/>
          <p:nvPr/>
        </p:nvSpPr>
        <p:spPr>
          <a:xfrm>
            <a:off x="2823305" y="5754210"/>
            <a:ext cx="18737389" cy="453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sz="5600">
                <a:latin typeface="MiloOT"/>
                <a:ea typeface="MiloOT"/>
                <a:cs typeface="MiloOT"/>
                <a:sym typeface="MiloOT"/>
              </a:defRPr>
            </a:pPr>
            <a:r>
              <a:t>Consider the interests of your audience:</a:t>
            </a:r>
          </a:p>
          <a:p>
            <a:pPr>
              <a:spcBef>
                <a:spcPts val="3600"/>
              </a:spcBef>
              <a:defRPr b="0" i="1" sz="4800">
                <a:latin typeface="MiloOT"/>
                <a:ea typeface="MiloOT"/>
                <a:cs typeface="MiloOT"/>
                <a:sym typeface="MiloOT"/>
              </a:defRPr>
            </a:pPr>
            <a:r>
              <a:rPr b="1"/>
              <a:t>Why</a:t>
            </a:r>
            <a:r>
              <a:t> are they following you?</a:t>
            </a:r>
          </a:p>
          <a:p>
            <a:pPr>
              <a:spcBef>
                <a:spcPts val="3600"/>
              </a:spcBef>
              <a:defRPr b="0" i="1" sz="4800">
                <a:latin typeface="MiloOT"/>
                <a:ea typeface="MiloOT"/>
                <a:cs typeface="MiloOT"/>
                <a:sym typeface="MiloOT"/>
              </a:defRPr>
            </a:pPr>
            <a:r>
              <a:rPr b="1"/>
              <a:t>Which social networks</a:t>
            </a:r>
            <a:r>
              <a:t> are they most active on?</a:t>
            </a:r>
          </a:p>
          <a:p>
            <a:pPr>
              <a:spcBef>
                <a:spcPts val="3600"/>
              </a:spcBef>
              <a:defRPr b="0" i="1" sz="4800">
                <a:latin typeface="MiloOT"/>
                <a:ea typeface="MiloOT"/>
                <a:cs typeface="MiloOT"/>
                <a:sym typeface="MiloOT"/>
              </a:defRPr>
            </a:pPr>
            <a:r>
              <a:t>How can you </a:t>
            </a:r>
            <a:r>
              <a:rPr b="1"/>
              <a:t>provide value</a:t>
            </a:r>
            <a:r>
              <a:t> to them with your content?</a:t>
            </a: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96">
                                            <p:bg/>
                                          </p:spTgt>
                                        </p:tgtEl>
                                        <p:attrNameLst>
                                          <p:attrName>style.visibility</p:attrName>
                                        </p:attrNameLst>
                                      </p:cBhvr>
                                      <p:to>
                                        <p:strVal val="visible"/>
                                      </p:to>
                                    </p:set>
                                    <p:anim calcmode="lin" valueType="num">
                                      <p:cBhvr>
                                        <p:cTn id="7" dur="500" fill="hold"/>
                                        <p:tgtEl>
                                          <p:spTgt spid="196">
                                            <p:bg/>
                                          </p:spTgt>
                                        </p:tgtEl>
                                        <p:attrNameLst>
                                          <p:attrName>ppt_x</p:attrName>
                                        </p:attrNameLst>
                                      </p:cBhvr>
                                      <p:tavLst>
                                        <p:tav tm="0">
                                          <p:val>
                                            <p:strVal val="#ppt_x"/>
                                          </p:val>
                                        </p:tav>
                                        <p:tav tm="100000">
                                          <p:val>
                                            <p:strVal val="#ppt_x"/>
                                          </p:val>
                                        </p:tav>
                                      </p:tavLst>
                                    </p:anim>
                                    <p:anim calcmode="lin" valueType="num">
                                      <p:cBhvr>
                                        <p:cTn id="8" dur="500" fill="hold"/>
                                        <p:tgtEl>
                                          <p:spTgt spid="19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96">
                                            <p:txEl>
                                              <p:pRg st="0" end="0"/>
                                            </p:txEl>
                                          </p:spTgt>
                                        </p:tgtEl>
                                        <p:attrNameLst>
                                          <p:attrName>style.visibility</p:attrName>
                                        </p:attrNameLst>
                                      </p:cBhvr>
                                      <p:to>
                                        <p:strVal val="visible"/>
                                      </p:to>
                                    </p:set>
                                    <p:anim calcmode="lin" valueType="num">
                                      <p:cBhvr>
                                        <p:cTn id="11" dur="500" fill="hold"/>
                                        <p:tgtEl>
                                          <p:spTgt spid="19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500"/>
                                  </p:stCondLst>
                                  <p:iterate type="el" backwards="0">
                                    <p:tmAbs val="0"/>
                                  </p:iterate>
                                  <p:childTnLst>
                                    <p:set>
                                      <p:cBhvr>
                                        <p:cTn id="15" fill="hold"/>
                                        <p:tgtEl>
                                          <p:spTgt spid="196">
                                            <p:txEl>
                                              <p:pRg st="1" end="1"/>
                                            </p:txEl>
                                          </p:spTgt>
                                        </p:tgtEl>
                                        <p:attrNameLst>
                                          <p:attrName>style.visibility</p:attrName>
                                        </p:attrNameLst>
                                      </p:cBhvr>
                                      <p:to>
                                        <p:strVal val="visible"/>
                                      </p:to>
                                    </p:set>
                                    <p:anim calcmode="lin" valueType="num">
                                      <p:cBhvr>
                                        <p:cTn id="16" dur="500" fill="hold"/>
                                        <p:tgtEl>
                                          <p:spTgt spid="196">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96">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Class="entr" nodeType="afterEffect" presetSubtype="4" presetID="2" grpId="1" fill="hold">
                                  <p:stCondLst>
                                    <p:cond delay="500"/>
                                  </p:stCondLst>
                                  <p:iterate type="el" backwards="0">
                                    <p:tmAbs val="0"/>
                                  </p:iterate>
                                  <p:childTnLst>
                                    <p:set>
                                      <p:cBhvr>
                                        <p:cTn id="20" fill="hold"/>
                                        <p:tgtEl>
                                          <p:spTgt spid="196">
                                            <p:txEl>
                                              <p:pRg st="2" end="2"/>
                                            </p:txEl>
                                          </p:spTgt>
                                        </p:tgtEl>
                                        <p:attrNameLst>
                                          <p:attrName>style.visibility</p:attrName>
                                        </p:attrNameLst>
                                      </p:cBhvr>
                                      <p:to>
                                        <p:strVal val="visible"/>
                                      </p:to>
                                    </p:set>
                                    <p:anim calcmode="lin" valueType="num">
                                      <p:cBhvr>
                                        <p:cTn id="21" dur="500" fill="hold"/>
                                        <p:tgtEl>
                                          <p:spTgt spid="19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96">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Class="entr" nodeType="afterEffect" presetSubtype="4" presetID="2" grpId="1" fill="hold">
                                  <p:stCondLst>
                                    <p:cond delay="500"/>
                                  </p:stCondLst>
                                  <p:iterate type="el" backwards="0">
                                    <p:tmAbs val="0"/>
                                  </p:iterate>
                                  <p:childTnLst>
                                    <p:set>
                                      <p:cBhvr>
                                        <p:cTn id="25" fill="hold"/>
                                        <p:tgtEl>
                                          <p:spTgt spid="196">
                                            <p:txEl>
                                              <p:pRg st="3" end="3"/>
                                            </p:txEl>
                                          </p:spTgt>
                                        </p:tgtEl>
                                        <p:attrNameLst>
                                          <p:attrName>style.visibility</p:attrName>
                                        </p:attrNameLst>
                                      </p:cBhvr>
                                      <p:to>
                                        <p:strVal val="visible"/>
                                      </p:to>
                                    </p:set>
                                    <p:anim calcmode="lin" valueType="num">
                                      <p:cBhvr>
                                        <p:cTn id="26" dur="500" fill="hold"/>
                                        <p:tgtEl>
                                          <p:spTgt spid="196">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6"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Producing Content"/>
          <p:cNvSpPr txBox="1"/>
          <p:nvPr>
            <p:ph type="title"/>
          </p:nvPr>
        </p:nvSpPr>
        <p:spPr>
          <a:prstGeom prst="rect">
            <a:avLst/>
          </a:prstGeom>
        </p:spPr>
        <p:txBody>
          <a:bodyPr/>
          <a:lstStyle/>
          <a:p>
            <a:pPr/>
            <a:r>
              <a:t>Producing Content</a:t>
            </a:r>
          </a:p>
        </p:txBody>
      </p:sp>
      <p:sp>
        <p:nvSpPr>
          <p:cNvPr id="199" name="The format of your content needs to fit the platform.…"/>
          <p:cNvSpPr txBox="1"/>
          <p:nvPr/>
        </p:nvSpPr>
        <p:spPr>
          <a:xfrm>
            <a:off x="2823305" y="5233510"/>
            <a:ext cx="18737389" cy="557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t>The </a:t>
            </a:r>
            <a:r>
              <a:rPr b="1"/>
              <a:t>format of your content</a:t>
            </a:r>
            <a:r>
              <a:t> needs to </a:t>
            </a:r>
            <a:r>
              <a:rPr b="1"/>
              <a:t>fit the platform.</a:t>
            </a:r>
            <a:endParaRPr b="1"/>
          </a:p>
          <a:p>
            <a:pPr>
              <a:spcBef>
                <a:spcPts val="5600"/>
              </a:spcBef>
              <a:defRPr b="0" sz="5600">
                <a:latin typeface="MiloOT"/>
                <a:ea typeface="MiloOT"/>
                <a:cs typeface="MiloOT"/>
                <a:sym typeface="MiloOT"/>
              </a:defRPr>
            </a:pPr>
            <a:r>
              <a:t>For example, posts to an Instagram feed should be very visual. High-quality photography that shows the faces, places or things associated with your profile are very effective.</a:t>
            </a:r>
          </a:p>
        </p:txBody>
      </p:sp>
    </p:spTree>
  </p:cSld>
  <p:clrMapOvr>
    <a:masterClrMapping/>
  </p:clrMapOvr>
  <mc:AlternateContent xmlns:mc="http://schemas.openxmlformats.org/markup-compatibility/2006">
    <mc:Choice xmlns:p14="http://schemas.microsoft.com/office/powerpoint/2010/main" Requires="p14">
      <p:transition spd="fast" advClick="0" advTm="0" p14:dur="75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anim calcmode="lin" valueType="num">
                                      <p:cBhvr>
                                        <p:cTn id="7" dur="500" fill="hold"/>
                                        <p:tgtEl>
                                          <p:spTgt spid="199">
                                            <p:bg/>
                                          </p:spTgt>
                                        </p:tgtEl>
                                        <p:attrNameLst>
                                          <p:attrName>ppt_x</p:attrName>
                                        </p:attrNameLst>
                                      </p:cBhvr>
                                      <p:tavLst>
                                        <p:tav tm="0">
                                          <p:val>
                                            <p:strVal val="#ppt_x"/>
                                          </p:val>
                                        </p:tav>
                                        <p:tav tm="100000">
                                          <p:val>
                                            <p:strVal val="#ppt_x"/>
                                          </p:val>
                                        </p:tav>
                                      </p:tavLst>
                                    </p:anim>
                                    <p:anim calcmode="lin" valueType="num">
                                      <p:cBhvr>
                                        <p:cTn id="8" dur="500" fill="hold"/>
                                        <p:tgtEl>
                                          <p:spTgt spid="19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99">
                                            <p:txEl>
                                              <p:pRg st="0" end="0"/>
                                            </p:txEl>
                                          </p:spTgt>
                                        </p:tgtEl>
                                        <p:attrNameLst>
                                          <p:attrName>style.visibility</p:attrName>
                                        </p:attrNameLst>
                                      </p:cBhvr>
                                      <p:to>
                                        <p:strVal val="visible"/>
                                      </p:to>
                                    </p:set>
                                    <p:anim calcmode="lin" valueType="num">
                                      <p:cBhvr>
                                        <p:cTn id="11"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9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500"/>
                                  </p:stCondLst>
                                  <p:iterate type="el" backwards="0">
                                    <p:tmAbs val="0"/>
                                  </p:iterate>
                                  <p:childTnLst>
                                    <p:set>
                                      <p:cBhvr>
                                        <p:cTn id="15" fill="hold"/>
                                        <p:tgtEl>
                                          <p:spTgt spid="199">
                                            <p:txEl>
                                              <p:pRg st="1" end="1"/>
                                            </p:txEl>
                                          </p:spTgt>
                                        </p:tgtEl>
                                        <p:attrNameLst>
                                          <p:attrName>style.visibility</p:attrName>
                                        </p:attrNameLst>
                                      </p:cBhvr>
                                      <p:to>
                                        <p:strVal val="visible"/>
                                      </p:to>
                                    </p:set>
                                    <p:anim calcmode="lin" valueType="num">
                                      <p:cBhvr>
                                        <p:cTn id="16" dur="500" fill="hold"/>
                                        <p:tgtEl>
                                          <p:spTgt spid="199">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1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1" presetID="2" grpId="2" fill="hold">
                                  <p:stCondLst>
                                    <p:cond delay="0"/>
                                  </p:stCondLst>
                                  <p:iterate type="el" backwards="0">
                                    <p:tmAbs val="0"/>
                                  </p:iterate>
                                  <p:childTnLst>
                                    <p:anim calcmode="lin" valueType="num">
                                      <p:cBhvr>
                                        <p:cTn id="21" dur="500" fill="hold"/>
                                        <p:tgtEl>
                                          <p:spTgt spid="199">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199">
                                            <p:txEl>
                                              <p:pRg st="0" end="0"/>
                                            </p:txEl>
                                          </p:spTgt>
                                        </p:tgtEl>
                                        <p:attrNameLst>
                                          <p:attrName>ppt_y</p:attrName>
                                        </p:attrNameLst>
                                      </p:cBhvr>
                                      <p:tavLst>
                                        <p:tav tm="0">
                                          <p:val>
                                            <p:strVal val="ppt_y"/>
                                          </p:val>
                                        </p:tav>
                                        <p:tav tm="100000">
                                          <p:val>
                                            <p:strVal val="0-ppt_h/2"/>
                                          </p:val>
                                        </p:tav>
                                      </p:tavLst>
                                    </p:anim>
                                    <p:set>
                                      <p:cBhvr>
                                        <p:cTn id="23" fill="hold">
                                          <p:stCondLst>
                                            <p:cond delay="499"/>
                                          </p:stCondLst>
                                        </p:cTn>
                                        <p:tgtEl>
                                          <p:spTgt spid="199">
                                            <p:txEl>
                                              <p:pRg st="0" end="0"/>
                                            </p:txEl>
                                          </p:spTgt>
                                        </p:tgtEl>
                                        <p:attrNameLst>
                                          <p:attrName>style.visibility</p:attrName>
                                        </p:attrNameLst>
                                      </p:cBhvr>
                                      <p:to>
                                        <p:strVal val="hidden"/>
                                      </p:to>
                                    </p:set>
                                  </p:childTnLst>
                                </p:cTn>
                              </p:par>
                              <p:par>
                                <p:cTn id="24" presetClass="exit" nodeType="withEffect" presetSubtype="1" presetID="2" grpId="2" fill="hold">
                                  <p:stCondLst>
                                    <p:cond delay="0"/>
                                  </p:stCondLst>
                                  <p:iterate type="el" backwards="0">
                                    <p:tmAbs val="0"/>
                                  </p:iterate>
                                  <p:childTnLst>
                                    <p:anim calcmode="lin" valueType="num">
                                      <p:cBhvr>
                                        <p:cTn id="25" dur="500" fill="hold"/>
                                        <p:tgtEl>
                                          <p:spTgt spid="199">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199">
                                            <p:txEl>
                                              <p:pRg st="1" end="1"/>
                                            </p:txEl>
                                          </p:spTgt>
                                        </p:tgtEl>
                                        <p:attrNameLst>
                                          <p:attrName>ppt_y</p:attrName>
                                        </p:attrNameLst>
                                      </p:cBhvr>
                                      <p:tavLst>
                                        <p:tav tm="0">
                                          <p:val>
                                            <p:strVal val="ppt_y"/>
                                          </p:val>
                                        </p:tav>
                                        <p:tav tm="100000">
                                          <p:val>
                                            <p:strVal val="0-ppt_h/2"/>
                                          </p:val>
                                        </p:tav>
                                      </p:tavLst>
                                    </p:anim>
                                    <p:set>
                                      <p:cBhvr>
                                        <p:cTn id="27" fill="hold">
                                          <p:stCondLst>
                                            <p:cond delay="499"/>
                                          </p:stCondLst>
                                        </p:cTn>
                                        <p:tgtEl>
                                          <p:spTgt spid="199">
                                            <p:txEl>
                                              <p:pRg st="1" end="1"/>
                                            </p:txEl>
                                          </p:spTgt>
                                        </p:tgtEl>
                                        <p:attrNameLst>
                                          <p:attrName>style.visibility</p:attrName>
                                        </p:attrNameLst>
                                      </p:cBhvr>
                                      <p:to>
                                        <p:strVal val="hidden"/>
                                      </p:to>
                                    </p:set>
                                  </p:childTnLst>
                                </p:cTn>
                              </p:par>
                              <p:par>
                                <p:cTn id="28" presetClass="exit" nodeType="withEffect" presetSubtype="1" presetID="2" grpId="2" fill="hold">
                                  <p:stCondLst>
                                    <p:cond delay="0"/>
                                  </p:stCondLst>
                                  <p:iterate type="el" backwards="0">
                                    <p:tmAbs val="0"/>
                                  </p:iterate>
                                  <p:childTnLst>
                                    <p:anim calcmode="lin" valueType="num">
                                      <p:cBhvr>
                                        <p:cTn id="29" dur="500" fill="hold"/>
                                        <p:tgtEl>
                                          <p:spTgt spid="199">
                                            <p:bg/>
                                          </p:spTgt>
                                        </p:tgtEl>
                                        <p:attrNameLst>
                                          <p:attrName>ppt_x</p:attrName>
                                        </p:attrNameLst>
                                      </p:cBhvr>
                                      <p:tavLst>
                                        <p:tav tm="0">
                                          <p:val>
                                            <p:strVal val="ppt_x"/>
                                          </p:val>
                                        </p:tav>
                                        <p:tav tm="100000">
                                          <p:val>
                                            <p:strVal val="ppt_x"/>
                                          </p:val>
                                        </p:tav>
                                      </p:tavLst>
                                    </p:anim>
                                    <p:anim calcmode="lin" valueType="num">
                                      <p:cBhvr>
                                        <p:cTn id="30" dur="500" fill="hold"/>
                                        <p:tgtEl>
                                          <p:spTgt spid="199">
                                            <p:bg/>
                                          </p:spTgt>
                                        </p:tgtEl>
                                        <p:attrNameLst>
                                          <p:attrName>ppt_y</p:attrName>
                                        </p:attrNameLst>
                                      </p:cBhvr>
                                      <p:tavLst>
                                        <p:tav tm="0">
                                          <p:val>
                                            <p:strVal val="ppt_y"/>
                                          </p:val>
                                        </p:tav>
                                        <p:tav tm="100000">
                                          <p:val>
                                            <p:strVal val="0-ppt_h/2"/>
                                          </p:val>
                                        </p:tav>
                                      </p:tavLst>
                                    </p:anim>
                                    <p:set>
                                      <p:cBhvr>
                                        <p:cTn id="31" fill="hold">
                                          <p:stCondLst>
                                            <p:cond delay="499"/>
                                          </p:stCondLst>
                                        </p:cTn>
                                        <p:tgtEl>
                                          <p:spTgt spid="199">
                                            <p:bg/>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P build="p" bldLvl="5" animBg="1" rev="0" advAuto="0" spid="199"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Producing Content"/>
          <p:cNvSpPr txBox="1"/>
          <p:nvPr>
            <p:ph type="title"/>
          </p:nvPr>
        </p:nvSpPr>
        <p:spPr>
          <a:prstGeom prst="rect">
            <a:avLst/>
          </a:prstGeom>
        </p:spPr>
        <p:txBody>
          <a:bodyPr/>
          <a:lstStyle/>
          <a:p>
            <a:pPr/>
            <a:r>
              <a:t>Producing Content</a:t>
            </a:r>
          </a:p>
        </p:txBody>
      </p:sp>
      <p:sp>
        <p:nvSpPr>
          <p:cNvPr id="202" name="When you need to share a graphic on Instagram, do it as a Story rather than a post.…"/>
          <p:cNvSpPr txBox="1"/>
          <p:nvPr/>
        </p:nvSpPr>
        <p:spPr>
          <a:xfrm>
            <a:off x="3834661" y="5639910"/>
            <a:ext cx="16714678" cy="4762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t>When you need to share a </a:t>
            </a:r>
            <a:r>
              <a:rPr b="1"/>
              <a:t>graphic</a:t>
            </a:r>
            <a:r>
              <a:t> on Instagram, </a:t>
            </a:r>
            <a:r>
              <a:rPr b="1"/>
              <a:t>do it as a Story</a:t>
            </a:r>
            <a:r>
              <a:t> rather than a post.</a:t>
            </a:r>
          </a:p>
          <a:p>
            <a:pPr>
              <a:spcBef>
                <a:spcPts val="5600"/>
              </a:spcBef>
              <a:defRPr b="0" i="1" sz="4200">
                <a:solidFill>
                  <a:srgbClr val="54585A"/>
                </a:solidFill>
                <a:latin typeface="MiloOT"/>
                <a:ea typeface="MiloOT"/>
                <a:cs typeface="MiloOT"/>
                <a:sym typeface="MiloOT"/>
              </a:defRPr>
            </a:pPr>
            <a:r>
              <a:t>This will keep your feed clean and uncluttered.</a:t>
            </a:r>
          </a:p>
        </p:txBody>
      </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anim calcmode="lin" valueType="num">
                                      <p:cBhvr>
                                        <p:cTn id="7" dur="500" fill="hold"/>
                                        <p:tgtEl>
                                          <p:spTgt spid="202">
                                            <p:bg/>
                                          </p:spTgt>
                                        </p:tgtEl>
                                        <p:attrNameLst>
                                          <p:attrName>ppt_x</p:attrName>
                                        </p:attrNameLst>
                                      </p:cBhvr>
                                      <p:tavLst>
                                        <p:tav tm="0">
                                          <p:val>
                                            <p:strVal val="#ppt_x"/>
                                          </p:val>
                                        </p:tav>
                                        <p:tav tm="100000">
                                          <p:val>
                                            <p:strVal val="#ppt_x"/>
                                          </p:val>
                                        </p:tav>
                                      </p:tavLst>
                                    </p:anim>
                                    <p:anim calcmode="lin" valueType="num">
                                      <p:cBhvr>
                                        <p:cTn id="8" dur="500" fill="hold"/>
                                        <p:tgtEl>
                                          <p:spTgt spid="20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02">
                                            <p:txEl>
                                              <p:pRg st="0" end="0"/>
                                            </p:txEl>
                                          </p:spTgt>
                                        </p:tgtEl>
                                        <p:attrNameLst>
                                          <p:attrName>style.visibility</p:attrName>
                                        </p:attrNameLst>
                                      </p:cBhvr>
                                      <p:to>
                                        <p:strVal val="visible"/>
                                      </p:to>
                                    </p:set>
                                    <p:anim calcmode="lin" valueType="num">
                                      <p:cBhvr>
                                        <p:cTn id="11"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0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1000"/>
                                  </p:stCondLst>
                                  <p:iterate type="el" backwards="0">
                                    <p:tmAbs val="0"/>
                                  </p:iterate>
                                  <p:childTnLst>
                                    <p:set>
                                      <p:cBhvr>
                                        <p:cTn id="15" fill="hold"/>
                                        <p:tgtEl>
                                          <p:spTgt spid="202">
                                            <p:txEl>
                                              <p:pRg st="1" end="1"/>
                                            </p:txEl>
                                          </p:spTgt>
                                        </p:tgtEl>
                                        <p:attrNameLst>
                                          <p:attrName>style.visibility</p:attrName>
                                        </p:attrNameLst>
                                      </p:cBhvr>
                                      <p:to>
                                        <p:strVal val="visible"/>
                                      </p:to>
                                    </p:set>
                                    <p:anim calcmode="lin" valueType="num">
                                      <p:cBhvr>
                                        <p:cTn id="16" dur="500" fill="hold"/>
                                        <p:tgtEl>
                                          <p:spTgt spid="202">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1" presetID="2" grpId="2" fill="hold">
                                  <p:stCondLst>
                                    <p:cond delay="0"/>
                                  </p:stCondLst>
                                  <p:iterate type="el" backwards="0">
                                    <p:tmAbs val="0"/>
                                  </p:iterate>
                                  <p:childTnLst>
                                    <p:anim calcmode="lin" valueType="num">
                                      <p:cBhvr>
                                        <p:cTn id="21" dur="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02">
                                            <p:txEl>
                                              <p:pRg st="0" end="0"/>
                                            </p:txEl>
                                          </p:spTgt>
                                        </p:tgtEl>
                                        <p:attrNameLst>
                                          <p:attrName>ppt_y</p:attrName>
                                        </p:attrNameLst>
                                      </p:cBhvr>
                                      <p:tavLst>
                                        <p:tav tm="0">
                                          <p:val>
                                            <p:strVal val="ppt_y"/>
                                          </p:val>
                                        </p:tav>
                                        <p:tav tm="100000">
                                          <p:val>
                                            <p:strVal val="0-ppt_h/2"/>
                                          </p:val>
                                        </p:tav>
                                      </p:tavLst>
                                    </p:anim>
                                    <p:set>
                                      <p:cBhvr>
                                        <p:cTn id="23" fill="hold">
                                          <p:stCondLst>
                                            <p:cond delay="499"/>
                                          </p:stCondLst>
                                        </p:cTn>
                                        <p:tgtEl>
                                          <p:spTgt spid="202">
                                            <p:txEl>
                                              <p:pRg st="0" end="0"/>
                                            </p:txEl>
                                          </p:spTgt>
                                        </p:tgtEl>
                                        <p:attrNameLst>
                                          <p:attrName>style.visibility</p:attrName>
                                        </p:attrNameLst>
                                      </p:cBhvr>
                                      <p:to>
                                        <p:strVal val="hidden"/>
                                      </p:to>
                                    </p:set>
                                  </p:childTnLst>
                                </p:cTn>
                              </p:par>
                              <p:par>
                                <p:cTn id="24" presetClass="exit" nodeType="withEffect" presetSubtype="1" presetID="2" grpId="2" fill="hold">
                                  <p:stCondLst>
                                    <p:cond delay="0"/>
                                  </p:stCondLst>
                                  <p:iterate type="el" backwards="0">
                                    <p:tmAbs val="0"/>
                                  </p:iterate>
                                  <p:childTnLst>
                                    <p:anim calcmode="lin" valueType="num">
                                      <p:cBhvr>
                                        <p:cTn id="25" dur="500" fill="hold"/>
                                        <p:tgtEl>
                                          <p:spTgt spid="202">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202">
                                            <p:txEl>
                                              <p:pRg st="1" end="1"/>
                                            </p:txEl>
                                          </p:spTgt>
                                        </p:tgtEl>
                                        <p:attrNameLst>
                                          <p:attrName>ppt_y</p:attrName>
                                        </p:attrNameLst>
                                      </p:cBhvr>
                                      <p:tavLst>
                                        <p:tav tm="0">
                                          <p:val>
                                            <p:strVal val="ppt_y"/>
                                          </p:val>
                                        </p:tav>
                                        <p:tav tm="100000">
                                          <p:val>
                                            <p:strVal val="0-ppt_h/2"/>
                                          </p:val>
                                        </p:tav>
                                      </p:tavLst>
                                    </p:anim>
                                    <p:set>
                                      <p:cBhvr>
                                        <p:cTn id="27" fill="hold">
                                          <p:stCondLst>
                                            <p:cond delay="499"/>
                                          </p:stCondLst>
                                        </p:cTn>
                                        <p:tgtEl>
                                          <p:spTgt spid="202">
                                            <p:txEl>
                                              <p:pRg st="1" end="1"/>
                                            </p:txEl>
                                          </p:spTgt>
                                        </p:tgtEl>
                                        <p:attrNameLst>
                                          <p:attrName>style.visibility</p:attrName>
                                        </p:attrNameLst>
                                      </p:cBhvr>
                                      <p:to>
                                        <p:strVal val="hidden"/>
                                      </p:to>
                                    </p:set>
                                  </p:childTnLst>
                                </p:cTn>
                              </p:par>
                              <p:par>
                                <p:cTn id="28" presetClass="exit" nodeType="withEffect" presetSubtype="1" presetID="2" grpId="2" fill="hold">
                                  <p:stCondLst>
                                    <p:cond delay="0"/>
                                  </p:stCondLst>
                                  <p:iterate type="el" backwards="0">
                                    <p:tmAbs val="0"/>
                                  </p:iterate>
                                  <p:childTnLst>
                                    <p:anim calcmode="lin" valueType="num">
                                      <p:cBhvr>
                                        <p:cTn id="29" dur="500" fill="hold"/>
                                        <p:tgtEl>
                                          <p:spTgt spid="202">
                                            <p:bg/>
                                          </p:spTgt>
                                        </p:tgtEl>
                                        <p:attrNameLst>
                                          <p:attrName>ppt_x</p:attrName>
                                        </p:attrNameLst>
                                      </p:cBhvr>
                                      <p:tavLst>
                                        <p:tav tm="0">
                                          <p:val>
                                            <p:strVal val="ppt_x"/>
                                          </p:val>
                                        </p:tav>
                                        <p:tav tm="100000">
                                          <p:val>
                                            <p:strVal val="ppt_x"/>
                                          </p:val>
                                        </p:tav>
                                      </p:tavLst>
                                    </p:anim>
                                    <p:anim calcmode="lin" valueType="num">
                                      <p:cBhvr>
                                        <p:cTn id="30" dur="500" fill="hold"/>
                                        <p:tgtEl>
                                          <p:spTgt spid="202">
                                            <p:bg/>
                                          </p:spTgt>
                                        </p:tgtEl>
                                        <p:attrNameLst>
                                          <p:attrName>ppt_y</p:attrName>
                                        </p:attrNameLst>
                                      </p:cBhvr>
                                      <p:tavLst>
                                        <p:tav tm="0">
                                          <p:val>
                                            <p:strVal val="ppt_y"/>
                                          </p:val>
                                        </p:tav>
                                        <p:tav tm="100000">
                                          <p:val>
                                            <p:strVal val="0-ppt_h/2"/>
                                          </p:val>
                                        </p:tav>
                                      </p:tavLst>
                                    </p:anim>
                                    <p:set>
                                      <p:cBhvr>
                                        <p:cTn id="31" fill="hold">
                                          <p:stCondLst>
                                            <p:cond delay="499"/>
                                          </p:stCondLst>
                                        </p:cTn>
                                        <p:tgtEl>
                                          <p:spTgt spid="202">
                                            <p:bg/>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P build="p" bldLvl="5" animBg="1" rev="0" advAuto="0" spid="202"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Producing Content"/>
          <p:cNvSpPr txBox="1"/>
          <p:nvPr>
            <p:ph type="title"/>
          </p:nvPr>
        </p:nvSpPr>
        <p:spPr>
          <a:prstGeom prst="rect">
            <a:avLst/>
          </a:prstGeom>
        </p:spPr>
        <p:txBody>
          <a:bodyPr/>
          <a:lstStyle/>
          <a:p>
            <a:pPr/>
            <a:r>
              <a:t>Producing Content</a:t>
            </a:r>
          </a:p>
        </p:txBody>
      </p:sp>
      <p:sp>
        <p:nvSpPr>
          <p:cNvPr id="205" name="Additionally, don’t use QR codes in social media posts.…"/>
          <p:cNvSpPr txBox="1"/>
          <p:nvPr/>
        </p:nvSpPr>
        <p:spPr>
          <a:xfrm>
            <a:off x="3834661" y="6372416"/>
            <a:ext cx="16714678" cy="492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t>Additionally, </a:t>
            </a:r>
            <a:r>
              <a:rPr b="1"/>
              <a:t>don’t use QR codes</a:t>
            </a:r>
            <a:r>
              <a:t> in social media posts.</a:t>
            </a:r>
          </a:p>
          <a:p>
            <a:pPr>
              <a:spcBef>
                <a:spcPts val="5600"/>
              </a:spcBef>
              <a:defRPr b="0" i="1" sz="4200">
                <a:solidFill>
                  <a:srgbClr val="54585A"/>
                </a:solidFill>
                <a:latin typeface="MiloOT"/>
                <a:ea typeface="MiloOT"/>
                <a:cs typeface="MiloOT"/>
                <a:sym typeface="MiloOT"/>
              </a:defRPr>
            </a:pPr>
            <a:r>
              <a:t>QR codes are great for signage, but since most social media posts are viewed on a person’s mobile device, there is not an easy way to scan the code. Include the link in the post instead.</a:t>
            </a:r>
          </a:p>
        </p:txBody>
      </p:sp>
      <p:pic>
        <p:nvPicPr>
          <p:cNvPr id="206" name="No sign.pdf" descr="No sign.pdf"/>
          <p:cNvPicPr>
            <a:picLocks noChangeAspect="1"/>
          </p:cNvPicPr>
          <p:nvPr/>
        </p:nvPicPr>
        <p:blipFill>
          <a:blip r:embed="rId2">
            <a:extLst/>
          </a:blip>
          <a:stretch>
            <a:fillRect/>
          </a:stretch>
        </p:blipFill>
        <p:spPr>
          <a:xfrm>
            <a:off x="11472664" y="4742303"/>
            <a:ext cx="1438672" cy="1204586"/>
          </a:xfrm>
          <a:prstGeom prst="rect">
            <a:avLst/>
          </a:prstGeom>
          <a:ln w="12700">
            <a:miter lim="400000"/>
          </a:ln>
        </p:spPr>
      </p:pic>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06"/>
                                        </p:tgtEl>
                                        <p:attrNameLst>
                                          <p:attrName>style.visibility</p:attrName>
                                        </p:attrNameLst>
                                      </p:cBhvr>
                                      <p:to>
                                        <p:strVal val="visible"/>
                                      </p:to>
                                    </p:set>
                                    <p:anim calcmode="lin" valueType="num">
                                      <p:cBhvr>
                                        <p:cTn id="7" dur="500" fill="hold"/>
                                        <p:tgtEl>
                                          <p:spTgt spid="206"/>
                                        </p:tgtEl>
                                        <p:attrNameLst>
                                          <p:attrName>ppt_w</p:attrName>
                                        </p:attrNameLst>
                                      </p:cBhvr>
                                      <p:tavLst>
                                        <p:tav tm="0">
                                          <p:val>
                                            <p:fltVal val="0"/>
                                          </p:val>
                                        </p:tav>
                                        <p:tav tm="100000">
                                          <p:val>
                                            <p:strVal val="#ppt_w"/>
                                          </p:val>
                                        </p:tav>
                                      </p:tavLst>
                                    </p:anim>
                                    <p:anim calcmode="lin" valueType="num">
                                      <p:cBhvr>
                                        <p:cTn id="8" dur="500" fill="hold"/>
                                        <p:tgtEl>
                                          <p:spTgt spid="20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05">
                                            <p:bg/>
                                          </p:spTgt>
                                        </p:tgtEl>
                                        <p:attrNameLst>
                                          <p:attrName>style.visibility</p:attrName>
                                        </p:attrNameLst>
                                      </p:cBhvr>
                                      <p:to>
                                        <p:strVal val="visible"/>
                                      </p:to>
                                    </p:set>
                                    <p:anim calcmode="lin" valueType="num">
                                      <p:cBhvr>
                                        <p:cTn id="12" dur="500" fill="hold"/>
                                        <p:tgtEl>
                                          <p:spTgt spid="205">
                                            <p:bg/>
                                          </p:spTgt>
                                        </p:tgtEl>
                                        <p:attrNameLst>
                                          <p:attrName>ppt_x</p:attrName>
                                        </p:attrNameLst>
                                      </p:cBhvr>
                                      <p:tavLst>
                                        <p:tav tm="0">
                                          <p:val>
                                            <p:strVal val="#ppt_x"/>
                                          </p:val>
                                        </p:tav>
                                        <p:tav tm="100000">
                                          <p:val>
                                            <p:strVal val="#ppt_x"/>
                                          </p:val>
                                        </p:tav>
                                      </p:tavLst>
                                    </p:anim>
                                    <p:anim calcmode="lin" valueType="num">
                                      <p:cBhvr>
                                        <p:cTn id="13" dur="500" fill="hold"/>
                                        <p:tgtEl>
                                          <p:spTgt spid="205">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205">
                                            <p:txEl>
                                              <p:pRg st="0" end="0"/>
                                            </p:txEl>
                                          </p:spTgt>
                                        </p:tgtEl>
                                        <p:attrNameLst>
                                          <p:attrName>style.visibility</p:attrName>
                                        </p:attrNameLst>
                                      </p:cBhvr>
                                      <p:to>
                                        <p:strVal val="visible"/>
                                      </p:to>
                                    </p:set>
                                    <p:anim calcmode="lin" valueType="num">
                                      <p:cBhvr>
                                        <p:cTn id="16" dur="500" fill="hold"/>
                                        <p:tgtEl>
                                          <p:spTgt spid="205">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0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2" fill="hold">
                                  <p:stCondLst>
                                    <p:cond delay="1000"/>
                                  </p:stCondLst>
                                  <p:iterate type="el" backwards="0">
                                    <p:tmAbs val="0"/>
                                  </p:iterate>
                                  <p:childTnLst>
                                    <p:set>
                                      <p:cBhvr>
                                        <p:cTn id="20" fill="hold"/>
                                        <p:tgtEl>
                                          <p:spTgt spid="205">
                                            <p:txEl>
                                              <p:pRg st="1" end="1"/>
                                            </p:txEl>
                                          </p:spTgt>
                                        </p:tgtEl>
                                        <p:attrNameLst>
                                          <p:attrName>style.visibility</p:attrName>
                                        </p:attrNameLst>
                                      </p:cBhvr>
                                      <p:to>
                                        <p:strVal val="visible"/>
                                      </p:to>
                                    </p:set>
                                    <p:anim calcmode="lin" valueType="num">
                                      <p:cBhvr>
                                        <p:cTn id="21" dur="500" fill="hold"/>
                                        <p:tgtEl>
                                          <p:spTgt spid="205">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1" presetID="2" grpId="3" fill="hold">
                                  <p:stCondLst>
                                    <p:cond delay="0"/>
                                  </p:stCondLst>
                                  <p:iterate type="el" backwards="0">
                                    <p:tmAbs val="0"/>
                                  </p:iterate>
                                  <p:childTnLst>
                                    <p:anim calcmode="lin" valueType="num">
                                      <p:cBhvr>
                                        <p:cTn id="26" dur="500" fill="hold"/>
                                        <p:tgtEl>
                                          <p:spTgt spid="20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05">
                                            <p:txEl>
                                              <p:pRg st="0" end="0"/>
                                            </p:txEl>
                                          </p:spTgt>
                                        </p:tgtEl>
                                        <p:attrNameLst>
                                          <p:attrName>ppt_y</p:attrName>
                                        </p:attrNameLst>
                                      </p:cBhvr>
                                      <p:tavLst>
                                        <p:tav tm="0">
                                          <p:val>
                                            <p:strVal val="ppt_y"/>
                                          </p:val>
                                        </p:tav>
                                        <p:tav tm="100000">
                                          <p:val>
                                            <p:strVal val="0-ppt_h/2"/>
                                          </p:val>
                                        </p:tav>
                                      </p:tavLst>
                                    </p:anim>
                                    <p:set>
                                      <p:cBhvr>
                                        <p:cTn id="28" fill="hold">
                                          <p:stCondLst>
                                            <p:cond delay="499"/>
                                          </p:stCondLst>
                                        </p:cTn>
                                        <p:tgtEl>
                                          <p:spTgt spid="205">
                                            <p:txEl>
                                              <p:pRg st="0" end="0"/>
                                            </p:txEl>
                                          </p:spTgt>
                                        </p:tgtEl>
                                        <p:attrNameLst>
                                          <p:attrName>style.visibility</p:attrName>
                                        </p:attrNameLst>
                                      </p:cBhvr>
                                      <p:to>
                                        <p:strVal val="hidden"/>
                                      </p:to>
                                    </p:set>
                                  </p:childTnLst>
                                </p:cTn>
                              </p:par>
                              <p:par>
                                <p:cTn id="29" presetClass="exit" nodeType="withEffect" presetSubtype="1" presetID="2" grpId="3" fill="hold">
                                  <p:stCondLst>
                                    <p:cond delay="0"/>
                                  </p:stCondLst>
                                  <p:iterate type="el" backwards="0">
                                    <p:tmAbs val="0"/>
                                  </p:iterate>
                                  <p:childTnLst>
                                    <p:anim calcmode="lin" valueType="num">
                                      <p:cBhvr>
                                        <p:cTn id="30" dur="500" fill="hold"/>
                                        <p:tgtEl>
                                          <p:spTgt spid="205">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5">
                                            <p:txEl>
                                              <p:pRg st="1" end="1"/>
                                            </p:txEl>
                                          </p:spTgt>
                                        </p:tgtEl>
                                        <p:attrNameLst>
                                          <p:attrName>ppt_y</p:attrName>
                                        </p:attrNameLst>
                                      </p:cBhvr>
                                      <p:tavLst>
                                        <p:tav tm="0">
                                          <p:val>
                                            <p:strVal val="ppt_y"/>
                                          </p:val>
                                        </p:tav>
                                        <p:tav tm="100000">
                                          <p:val>
                                            <p:strVal val="0-ppt_h/2"/>
                                          </p:val>
                                        </p:tav>
                                      </p:tavLst>
                                    </p:anim>
                                    <p:set>
                                      <p:cBhvr>
                                        <p:cTn id="32" fill="hold">
                                          <p:stCondLst>
                                            <p:cond delay="499"/>
                                          </p:stCondLst>
                                        </p:cTn>
                                        <p:tgtEl>
                                          <p:spTgt spid="205">
                                            <p:txEl>
                                              <p:pRg st="1" end="1"/>
                                            </p:txEl>
                                          </p:spTgt>
                                        </p:tgtEl>
                                        <p:attrNameLst>
                                          <p:attrName>style.visibility</p:attrName>
                                        </p:attrNameLst>
                                      </p:cBhvr>
                                      <p:to>
                                        <p:strVal val="hidden"/>
                                      </p:to>
                                    </p:set>
                                  </p:childTnLst>
                                </p:cTn>
                              </p:par>
                              <p:par>
                                <p:cTn id="33" presetClass="exit" nodeType="withEffect" presetSubtype="1" presetID="2" grpId="3" fill="hold">
                                  <p:stCondLst>
                                    <p:cond delay="0"/>
                                  </p:stCondLst>
                                  <p:iterate type="el" backwards="0">
                                    <p:tmAbs val="0"/>
                                  </p:iterate>
                                  <p:childTnLst>
                                    <p:anim calcmode="lin" valueType="num">
                                      <p:cBhvr>
                                        <p:cTn id="34" dur="500" fill="hold"/>
                                        <p:tgtEl>
                                          <p:spTgt spid="205">
                                            <p:bg/>
                                          </p:spTgt>
                                        </p:tgtEl>
                                        <p:attrNameLst>
                                          <p:attrName>ppt_x</p:attrName>
                                        </p:attrNameLst>
                                      </p:cBhvr>
                                      <p:tavLst>
                                        <p:tav tm="0">
                                          <p:val>
                                            <p:strVal val="ppt_x"/>
                                          </p:val>
                                        </p:tav>
                                        <p:tav tm="100000">
                                          <p:val>
                                            <p:strVal val="ppt_x"/>
                                          </p:val>
                                        </p:tav>
                                      </p:tavLst>
                                    </p:anim>
                                    <p:anim calcmode="lin" valueType="num">
                                      <p:cBhvr>
                                        <p:cTn id="35" dur="500" fill="hold"/>
                                        <p:tgtEl>
                                          <p:spTgt spid="205">
                                            <p:bg/>
                                          </p:spTgt>
                                        </p:tgtEl>
                                        <p:attrNameLst>
                                          <p:attrName>ppt_y</p:attrName>
                                        </p:attrNameLst>
                                      </p:cBhvr>
                                      <p:tavLst>
                                        <p:tav tm="0">
                                          <p:val>
                                            <p:strVal val="ppt_y"/>
                                          </p:val>
                                        </p:tav>
                                        <p:tav tm="100000">
                                          <p:val>
                                            <p:strVal val="0-ppt_h/2"/>
                                          </p:val>
                                        </p:tav>
                                      </p:tavLst>
                                    </p:anim>
                                    <p:set>
                                      <p:cBhvr>
                                        <p:cTn id="36" fill="hold">
                                          <p:stCondLst>
                                            <p:cond delay="499"/>
                                          </p:stCondLst>
                                        </p:cTn>
                                        <p:tgtEl>
                                          <p:spTgt spid="205">
                                            <p:bg/>
                                          </p:spTgt>
                                        </p:tgtEl>
                                        <p:attrNameLst>
                                          <p:attrName>style.visibility</p:attrName>
                                        </p:attrNameLst>
                                      </p:cBhvr>
                                      <p:to>
                                        <p:strVal val="hidden"/>
                                      </p:to>
                                    </p:set>
                                  </p:childTnLst>
                                </p:cTn>
                              </p:par>
                            </p:childTnLst>
                          </p:cTn>
                        </p:par>
                        <p:par>
                          <p:cTn id="37" fill="hold">
                            <p:stCondLst>
                              <p:cond delay="500"/>
                            </p:stCondLst>
                            <p:childTnLst>
                              <p:par>
                                <p:cTn id="38" presetClass="exit" nodeType="afterEffect" presetSubtype="1" presetID="2" grpId="4" fill="hold">
                                  <p:stCondLst>
                                    <p:cond delay="0"/>
                                  </p:stCondLst>
                                  <p:iterate type="el" backwards="0">
                                    <p:tmAbs val="0"/>
                                  </p:iterate>
                                  <p:childTnLst>
                                    <p:anim calcmode="lin" valueType="num">
                                      <p:cBhvr>
                                        <p:cTn id="39" dur="500" fill="hold"/>
                                        <p:tgtEl>
                                          <p:spTgt spid="206"/>
                                        </p:tgtEl>
                                        <p:attrNameLst>
                                          <p:attrName>ppt_x</p:attrName>
                                        </p:attrNameLst>
                                      </p:cBhvr>
                                      <p:tavLst>
                                        <p:tav tm="0">
                                          <p:val>
                                            <p:strVal val="ppt_x"/>
                                          </p:val>
                                        </p:tav>
                                        <p:tav tm="100000">
                                          <p:val>
                                            <p:strVal val="ppt_x"/>
                                          </p:val>
                                        </p:tav>
                                      </p:tavLst>
                                    </p:anim>
                                    <p:anim calcmode="lin" valueType="num">
                                      <p:cBhvr>
                                        <p:cTn id="40" dur="500" fill="hold"/>
                                        <p:tgtEl>
                                          <p:spTgt spid="206"/>
                                        </p:tgtEl>
                                        <p:attrNameLst>
                                          <p:attrName>ppt_y</p:attrName>
                                        </p:attrNameLst>
                                      </p:cBhvr>
                                      <p:tavLst>
                                        <p:tav tm="0">
                                          <p:val>
                                            <p:strVal val="ppt_y"/>
                                          </p:val>
                                        </p:tav>
                                        <p:tav tm="100000">
                                          <p:val>
                                            <p:strVal val="0-ppt_h/2"/>
                                          </p:val>
                                        </p:tav>
                                      </p:tavLst>
                                    </p:anim>
                                    <p:set>
                                      <p:cBhvr>
                                        <p:cTn id="41" fill="hold">
                                          <p:stCondLst>
                                            <p:cond delay="499"/>
                                          </p:stCondLst>
                                        </p:cTn>
                                        <p:tgtEl>
                                          <p:spTgt spid="2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4"/>
      <p:bldP build="p" bldLvl="5" animBg="1" rev="0" advAuto="0" spid="205" grpId="2"/>
      <p:bldP build="p" bldLvl="5" animBg="1" rev="0" advAuto="0" spid="205" grpId="3"/>
      <p:bldP build="whole" bldLvl="1" animBg="1" rev="0" advAuto="0" spid="206"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Social Media 101"/>
          <p:cNvSpPr txBox="1"/>
          <p:nvPr>
            <p:ph type="title"/>
          </p:nvPr>
        </p:nvSpPr>
        <p:spPr>
          <a:prstGeom prst="rect">
            <a:avLst/>
          </a:prstGeom>
        </p:spPr>
        <p:txBody>
          <a:bodyPr/>
          <a:lstStyle/>
          <a:p>
            <a:pPr/>
            <a:r>
              <a:t>Social Media 101</a:t>
            </a:r>
          </a:p>
        </p:txBody>
      </p:sp>
      <p:sp>
        <p:nvSpPr>
          <p:cNvPr id="88" name="Policy…"/>
          <p:cNvSpPr txBox="1"/>
          <p:nvPr/>
        </p:nvSpPr>
        <p:spPr>
          <a:xfrm>
            <a:off x="6589910" y="5106509"/>
            <a:ext cx="11204180" cy="582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b="0" sz="6800">
                <a:latin typeface="MiloOT-Medi"/>
                <a:ea typeface="MiloOT-Medi"/>
                <a:cs typeface="MiloOT-Medi"/>
                <a:sym typeface="MiloOT-Medi"/>
              </a:defRPr>
            </a:pPr>
            <a:r>
              <a:rPr>
                <a:hlinkClick r:id="rId2" invalidUrl="" action="ppaction://hlinksldjump" tgtFrame="" tooltip="" history="1" highlightClick="0" endSnd="0"/>
              </a:rPr>
              <a:t>Policy</a:t>
            </a:r>
          </a:p>
          <a:p>
            <a:pPr>
              <a:lnSpc>
                <a:spcPct val="150000"/>
              </a:lnSpc>
              <a:defRPr b="0" sz="6800">
                <a:latin typeface="MiloOT-Medi"/>
                <a:ea typeface="MiloOT-Medi"/>
                <a:cs typeface="MiloOT-Medi"/>
                <a:sym typeface="MiloOT-Medi"/>
              </a:defRPr>
            </a:pPr>
            <a:r>
              <a:rPr>
                <a:hlinkClick r:id="rId3" invalidUrl="" action="ppaction://hlinksldjump" tgtFrame="" tooltip="" history="1" highlightClick="0" endSnd="0"/>
              </a:rPr>
              <a:t>Content</a:t>
            </a:r>
          </a:p>
          <a:p>
            <a:pPr>
              <a:lnSpc>
                <a:spcPct val="150000"/>
              </a:lnSpc>
              <a:defRPr b="0" sz="6800">
                <a:latin typeface="MiloOT-Medi"/>
                <a:ea typeface="MiloOT-Medi"/>
                <a:cs typeface="MiloOT-Medi"/>
                <a:sym typeface="MiloOT-Medi"/>
              </a:defRPr>
            </a:pPr>
            <a:r>
              <a:rPr>
                <a:hlinkClick r:id="rId4" invalidUrl="" action="ppaction://hlinksldjump" tgtFrame="" tooltip="" history="1" highlightClick="0" endSnd="0"/>
              </a:rPr>
              <a:t>Analytics</a:t>
            </a:r>
          </a:p>
          <a:p>
            <a:pPr>
              <a:lnSpc>
                <a:spcPct val="150000"/>
              </a:lnSpc>
              <a:defRPr b="0" sz="6800">
                <a:latin typeface="MiloOT-Medi"/>
                <a:ea typeface="MiloOT-Medi"/>
                <a:cs typeface="MiloOT-Medi"/>
                <a:sym typeface="MiloOT-Medi"/>
              </a:defRPr>
            </a:pPr>
            <a:r>
              <a:rPr>
                <a:hlinkClick r:id="rId5" invalidUrl="" action="ppaction://hlinksldjump" tgtFrame="" tooltip="" history="1" highlightClick="0" endSnd="0"/>
              </a:rPr>
              <a:t>Resources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u"/>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8">
                                            <p:bg/>
                                          </p:spTgt>
                                        </p:tgtEl>
                                        <p:attrNameLst>
                                          <p:attrName>style.visibility</p:attrName>
                                        </p:attrNameLst>
                                      </p:cBhvr>
                                      <p:to>
                                        <p:strVal val="visible"/>
                                      </p:to>
                                    </p:set>
                                    <p:anim calcmode="lin" valueType="num">
                                      <p:cBhvr>
                                        <p:cTn id="7" dur="750" fill="hold"/>
                                        <p:tgtEl>
                                          <p:spTgt spid="88">
                                            <p:bg/>
                                          </p:spTgt>
                                        </p:tgtEl>
                                        <p:attrNameLst>
                                          <p:attrName>ppt_x</p:attrName>
                                        </p:attrNameLst>
                                      </p:cBhvr>
                                      <p:tavLst>
                                        <p:tav tm="0">
                                          <p:val>
                                            <p:strVal val="#ppt_x"/>
                                          </p:val>
                                        </p:tav>
                                        <p:tav tm="100000">
                                          <p:val>
                                            <p:strVal val="#ppt_x"/>
                                          </p:val>
                                        </p:tav>
                                      </p:tavLst>
                                    </p:anim>
                                    <p:anim calcmode="lin" valueType="num">
                                      <p:cBhvr>
                                        <p:cTn id="8" dur="750" fill="hold"/>
                                        <p:tgtEl>
                                          <p:spTgt spid="8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8">
                                            <p:txEl>
                                              <p:pRg st="0" end="0"/>
                                            </p:txEl>
                                          </p:spTgt>
                                        </p:tgtEl>
                                        <p:attrNameLst>
                                          <p:attrName>style.visibility</p:attrName>
                                        </p:attrNameLst>
                                      </p:cBhvr>
                                      <p:to>
                                        <p:strVal val="visible"/>
                                      </p:to>
                                    </p:set>
                                    <p:anim calcmode="lin" valueType="num">
                                      <p:cBhvr>
                                        <p:cTn id="11" dur="75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12" dur="75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Class="entr" nodeType="afterEffect" presetSubtype="4" presetID="2" grpId="1" fill="hold">
                                  <p:stCondLst>
                                    <p:cond delay="0"/>
                                  </p:stCondLst>
                                  <p:iterate type="el" backwards="0">
                                    <p:tmAbs val="0"/>
                                  </p:iterate>
                                  <p:childTnLst>
                                    <p:set>
                                      <p:cBhvr>
                                        <p:cTn id="15" fill="hold"/>
                                        <p:tgtEl>
                                          <p:spTgt spid="88">
                                            <p:txEl>
                                              <p:pRg st="1" end="1"/>
                                            </p:txEl>
                                          </p:spTgt>
                                        </p:tgtEl>
                                        <p:attrNameLst>
                                          <p:attrName>style.visibility</p:attrName>
                                        </p:attrNameLst>
                                      </p:cBhvr>
                                      <p:to>
                                        <p:strVal val="visible"/>
                                      </p:to>
                                    </p:set>
                                    <p:anim calcmode="lin" valueType="num">
                                      <p:cBhvr>
                                        <p:cTn id="16" dur="75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17" dur="750" fill="hold"/>
                                        <p:tgtEl>
                                          <p:spTgt spid="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Class="entr" nodeType="afterEffect" presetSubtype="4" presetID="2" grpId="1" fill="hold">
                                  <p:stCondLst>
                                    <p:cond delay="0"/>
                                  </p:stCondLst>
                                  <p:iterate type="el" backwards="0">
                                    <p:tmAbs val="0"/>
                                  </p:iterate>
                                  <p:childTnLst>
                                    <p:set>
                                      <p:cBhvr>
                                        <p:cTn id="20" fill="hold"/>
                                        <p:tgtEl>
                                          <p:spTgt spid="88">
                                            <p:txEl>
                                              <p:pRg st="2" end="2"/>
                                            </p:txEl>
                                          </p:spTgt>
                                        </p:tgtEl>
                                        <p:attrNameLst>
                                          <p:attrName>style.visibility</p:attrName>
                                        </p:attrNameLst>
                                      </p:cBhvr>
                                      <p:to>
                                        <p:strVal val="visible"/>
                                      </p:to>
                                    </p:set>
                                    <p:anim calcmode="lin" valueType="num">
                                      <p:cBhvr>
                                        <p:cTn id="21" dur="75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88">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Class="entr" nodeType="afterEffect" presetSubtype="4" presetID="2" grpId="1" fill="hold">
                                  <p:stCondLst>
                                    <p:cond delay="0"/>
                                  </p:stCondLst>
                                  <p:iterate type="el" backwards="0">
                                    <p:tmAbs val="0"/>
                                  </p:iterate>
                                  <p:childTnLst>
                                    <p:set>
                                      <p:cBhvr>
                                        <p:cTn id="25" fill="hold"/>
                                        <p:tgtEl>
                                          <p:spTgt spid="88">
                                            <p:txEl>
                                              <p:pRg st="3" end="3"/>
                                            </p:txEl>
                                          </p:spTgt>
                                        </p:tgtEl>
                                        <p:attrNameLst>
                                          <p:attrName>style.visibility</p:attrName>
                                        </p:attrNameLst>
                                      </p:cBhvr>
                                      <p:to>
                                        <p:strVal val="visible"/>
                                      </p:to>
                                    </p:set>
                                    <p:anim calcmode="lin" valueType="num">
                                      <p:cBhvr>
                                        <p:cTn id="26" dur="75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8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Producing Content"/>
          <p:cNvSpPr txBox="1"/>
          <p:nvPr>
            <p:ph type="title"/>
          </p:nvPr>
        </p:nvSpPr>
        <p:spPr>
          <a:prstGeom prst="rect">
            <a:avLst/>
          </a:prstGeom>
        </p:spPr>
        <p:txBody>
          <a:bodyPr/>
          <a:lstStyle/>
          <a:p>
            <a:pPr/>
            <a:r>
              <a:t>Producing Content</a:t>
            </a:r>
          </a:p>
        </p:txBody>
      </p:sp>
      <p:sp>
        <p:nvSpPr>
          <p:cNvPr id="209" name="Avoid using stock imagery and graphics that are text-heavy.…"/>
          <p:cNvSpPr txBox="1"/>
          <p:nvPr/>
        </p:nvSpPr>
        <p:spPr>
          <a:xfrm>
            <a:off x="2823305" y="6908072"/>
            <a:ext cx="18737390" cy="429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t>Avoid using </a:t>
            </a:r>
            <a:r>
              <a:rPr b="1"/>
              <a:t>stock imagery</a:t>
            </a:r>
            <a:r>
              <a:t> and </a:t>
            </a:r>
            <a:r>
              <a:rPr b="1"/>
              <a:t>graphics that are text-heavy.</a:t>
            </a:r>
          </a:p>
          <a:p>
            <a:pPr>
              <a:spcBef>
                <a:spcPts val="5600"/>
              </a:spcBef>
              <a:defRPr b="0" i="1" sz="4200">
                <a:solidFill>
                  <a:srgbClr val="54585A"/>
                </a:solidFill>
                <a:latin typeface="MiloOT"/>
                <a:ea typeface="MiloOT"/>
                <a:cs typeface="MiloOT"/>
                <a:sym typeface="MiloOT"/>
              </a:defRPr>
            </a:pPr>
            <a:r>
              <a:t>Both of these provide very little value to your audience and may cause them to scroll past your posts.</a:t>
            </a:r>
          </a:p>
        </p:txBody>
      </p:sp>
      <p:pic>
        <p:nvPicPr>
          <p:cNvPr id="210" name="No sign.pdf" descr="No sign.pdf"/>
          <p:cNvPicPr>
            <a:picLocks noChangeAspect="1"/>
          </p:cNvPicPr>
          <p:nvPr/>
        </p:nvPicPr>
        <p:blipFill>
          <a:blip r:embed="rId2">
            <a:extLst/>
          </a:blip>
          <a:stretch>
            <a:fillRect/>
          </a:stretch>
        </p:blipFill>
        <p:spPr>
          <a:xfrm>
            <a:off x="11472664" y="5095647"/>
            <a:ext cx="1438672" cy="12045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210"/>
                                        </p:tgtEl>
                                        <p:attrNameLst>
                                          <p:attrName>style.visibility</p:attrName>
                                        </p:attrNameLst>
                                      </p:cBhvr>
                                      <p:to>
                                        <p:strVal val="visible"/>
                                      </p:to>
                                    </p:set>
                                    <p:anim calcmode="lin" valueType="num">
                                      <p:cBhvr>
                                        <p:cTn id="7" dur="500" fill="hold"/>
                                        <p:tgtEl>
                                          <p:spTgt spid="210"/>
                                        </p:tgtEl>
                                        <p:attrNameLst>
                                          <p:attrName>ppt_w</p:attrName>
                                        </p:attrNameLst>
                                      </p:cBhvr>
                                      <p:tavLst>
                                        <p:tav tm="0">
                                          <p:val>
                                            <p:fltVal val="0"/>
                                          </p:val>
                                        </p:tav>
                                        <p:tav tm="100000">
                                          <p:val>
                                            <p:strVal val="#ppt_w"/>
                                          </p:val>
                                        </p:tav>
                                      </p:tavLst>
                                    </p:anim>
                                    <p:anim calcmode="lin" valueType="num">
                                      <p:cBhvr>
                                        <p:cTn id="8" dur="500" fill="hold"/>
                                        <p:tgtEl>
                                          <p:spTgt spid="2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09">
                                            <p:bg/>
                                          </p:spTgt>
                                        </p:tgtEl>
                                        <p:attrNameLst>
                                          <p:attrName>style.visibility</p:attrName>
                                        </p:attrNameLst>
                                      </p:cBhvr>
                                      <p:to>
                                        <p:strVal val="visible"/>
                                      </p:to>
                                    </p:set>
                                    <p:anim calcmode="lin" valueType="num">
                                      <p:cBhvr>
                                        <p:cTn id="12" dur="500" fill="hold"/>
                                        <p:tgtEl>
                                          <p:spTgt spid="209">
                                            <p:bg/>
                                          </p:spTgt>
                                        </p:tgtEl>
                                        <p:attrNameLst>
                                          <p:attrName>ppt_x</p:attrName>
                                        </p:attrNameLst>
                                      </p:cBhvr>
                                      <p:tavLst>
                                        <p:tav tm="0">
                                          <p:val>
                                            <p:strVal val="#ppt_x"/>
                                          </p:val>
                                        </p:tav>
                                        <p:tav tm="100000">
                                          <p:val>
                                            <p:strVal val="#ppt_x"/>
                                          </p:val>
                                        </p:tav>
                                      </p:tavLst>
                                    </p:anim>
                                    <p:anim calcmode="lin" valueType="num">
                                      <p:cBhvr>
                                        <p:cTn id="13" dur="500" fill="hold"/>
                                        <p:tgtEl>
                                          <p:spTgt spid="209">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209">
                                            <p:txEl>
                                              <p:pRg st="0" end="0"/>
                                            </p:txEl>
                                          </p:spTgt>
                                        </p:tgtEl>
                                        <p:attrNameLst>
                                          <p:attrName>style.visibility</p:attrName>
                                        </p:attrNameLst>
                                      </p:cBhvr>
                                      <p:to>
                                        <p:strVal val="visible"/>
                                      </p:to>
                                    </p:set>
                                    <p:anim calcmode="lin" valueType="num">
                                      <p:cBhvr>
                                        <p:cTn id="16" dur="500" fill="hold"/>
                                        <p:tgtEl>
                                          <p:spTgt spid="20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0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2" fill="hold">
                                  <p:stCondLst>
                                    <p:cond delay="1000"/>
                                  </p:stCondLst>
                                  <p:iterate type="el" backwards="0">
                                    <p:tmAbs val="0"/>
                                  </p:iterate>
                                  <p:childTnLst>
                                    <p:set>
                                      <p:cBhvr>
                                        <p:cTn id="20" fill="hold"/>
                                        <p:tgtEl>
                                          <p:spTgt spid="209">
                                            <p:txEl>
                                              <p:pRg st="1" end="1"/>
                                            </p:txEl>
                                          </p:spTgt>
                                        </p:tgtEl>
                                        <p:attrNameLst>
                                          <p:attrName>style.visibility</p:attrName>
                                        </p:attrNameLst>
                                      </p:cBhvr>
                                      <p:to>
                                        <p:strVal val="visible"/>
                                      </p:to>
                                    </p:set>
                                    <p:anim calcmode="lin" valueType="num">
                                      <p:cBhvr>
                                        <p:cTn id="21" dur="500" fill="hold"/>
                                        <p:tgtEl>
                                          <p:spTgt spid="209">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0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9" grpId="2"/>
      <p:bldP build="whole" bldLvl="1" animBg="1" rev="0" advAuto="0" spid="210"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Posting content"/>
          <p:cNvSpPr txBox="1"/>
          <p:nvPr>
            <p:ph type="title"/>
          </p:nvPr>
        </p:nvSpPr>
        <p:spPr>
          <a:prstGeom prst="rect">
            <a:avLst/>
          </a:prstGeom>
        </p:spPr>
        <p:txBody>
          <a:bodyPr/>
          <a:lstStyle/>
          <a:p>
            <a:pPr/>
            <a:r>
              <a:t>Posting content</a:t>
            </a:r>
          </a:p>
        </p:txBody>
      </p:sp>
      <p:sp>
        <p:nvSpPr>
          <p:cNvPr id="213" name="Focus on quality over quantity.…"/>
          <p:cNvSpPr txBox="1"/>
          <p:nvPr/>
        </p:nvSpPr>
        <p:spPr>
          <a:xfrm>
            <a:off x="2823305" y="4795360"/>
            <a:ext cx="18737389" cy="645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t>Focus on </a:t>
            </a:r>
            <a:r>
              <a:rPr b="1"/>
              <a:t>quality over quantity.</a:t>
            </a:r>
            <a:endParaRPr b="1"/>
          </a:p>
          <a:p>
            <a:pPr>
              <a:spcBef>
                <a:spcPts val="5600"/>
              </a:spcBef>
              <a:defRPr b="0" sz="5600">
                <a:latin typeface="MiloOT"/>
                <a:ea typeface="MiloOT"/>
                <a:cs typeface="MiloOT"/>
                <a:sym typeface="MiloOT"/>
              </a:defRPr>
            </a:pPr>
            <a:r>
              <a:t>Your profile will perform better if you choose to </a:t>
            </a:r>
            <a:r>
              <a:rPr b="1"/>
              <a:t>be selective</a:t>
            </a:r>
            <a:r>
              <a:t> about what is worth being posted. Continue to consider what</a:t>
            </a:r>
            <a:r>
              <a:rPr b="1"/>
              <a:t> brings your audience the most value.</a:t>
            </a:r>
            <a:endParaRPr b="1"/>
          </a:p>
          <a:p>
            <a:pPr>
              <a:spcBef>
                <a:spcPts val="5600"/>
              </a:spcBef>
              <a:defRPr b="0" i="1" sz="4200">
                <a:solidFill>
                  <a:srgbClr val="54585A"/>
                </a:solidFill>
                <a:latin typeface="MiloOT"/>
                <a:ea typeface="MiloOT"/>
                <a:cs typeface="MiloOT"/>
                <a:sym typeface="MiloOT"/>
              </a:defRPr>
            </a:pPr>
            <a:r>
              <a:t>Ask yourself if the content you’re creating is content that you would interact with yourself or if it’s something you might mindlessly scroll past.</a:t>
            </a:r>
          </a:p>
        </p:txBody>
      </p:sp>
    </p:spTree>
  </p:cSld>
  <p:clrMapOvr>
    <a:masterClrMapping/>
  </p:clrMapOvr>
  <mc:AlternateContent xmlns:mc="http://schemas.openxmlformats.org/markup-compatibility/2006">
    <mc:Choice xmlns:p14="http://schemas.microsoft.com/office/powerpoint/2010/main" Requires="p14">
      <p:transition spd="fast" advClick="0" advTm="0" p14:dur="75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13">
                                            <p:bg/>
                                          </p:spTgt>
                                        </p:tgtEl>
                                        <p:attrNameLst>
                                          <p:attrName>style.visibility</p:attrName>
                                        </p:attrNameLst>
                                      </p:cBhvr>
                                      <p:to>
                                        <p:strVal val="visible"/>
                                      </p:to>
                                    </p:set>
                                    <p:anim calcmode="lin" valueType="num">
                                      <p:cBhvr>
                                        <p:cTn id="7" dur="500" fill="hold"/>
                                        <p:tgtEl>
                                          <p:spTgt spid="213">
                                            <p:bg/>
                                          </p:spTgt>
                                        </p:tgtEl>
                                        <p:attrNameLst>
                                          <p:attrName>ppt_x</p:attrName>
                                        </p:attrNameLst>
                                      </p:cBhvr>
                                      <p:tavLst>
                                        <p:tav tm="0">
                                          <p:val>
                                            <p:strVal val="#ppt_x"/>
                                          </p:val>
                                        </p:tav>
                                        <p:tav tm="100000">
                                          <p:val>
                                            <p:strVal val="#ppt_x"/>
                                          </p:val>
                                        </p:tav>
                                      </p:tavLst>
                                    </p:anim>
                                    <p:anim calcmode="lin" valueType="num">
                                      <p:cBhvr>
                                        <p:cTn id="8" dur="500" fill="hold"/>
                                        <p:tgtEl>
                                          <p:spTgt spid="213">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13">
                                            <p:txEl>
                                              <p:pRg st="0" end="0"/>
                                            </p:txEl>
                                          </p:spTgt>
                                        </p:tgtEl>
                                        <p:attrNameLst>
                                          <p:attrName>style.visibility</p:attrName>
                                        </p:attrNameLst>
                                      </p:cBhvr>
                                      <p:to>
                                        <p:strVal val="visible"/>
                                      </p:to>
                                    </p:set>
                                    <p:anim calcmode="lin" valueType="num">
                                      <p:cBhvr>
                                        <p:cTn id="11" dur="500" fill="hold"/>
                                        <p:tgtEl>
                                          <p:spTgt spid="213">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500"/>
                                  </p:stCondLst>
                                  <p:iterate type="el" backwards="0">
                                    <p:tmAbs val="0"/>
                                  </p:iterate>
                                  <p:childTnLst>
                                    <p:set>
                                      <p:cBhvr>
                                        <p:cTn id="15" fill="hold"/>
                                        <p:tgtEl>
                                          <p:spTgt spid="213">
                                            <p:txEl>
                                              <p:pRg st="1" end="1"/>
                                            </p:txEl>
                                          </p:spTgt>
                                        </p:tgtEl>
                                        <p:attrNameLst>
                                          <p:attrName>style.visibility</p:attrName>
                                        </p:attrNameLst>
                                      </p:cBhvr>
                                      <p:to>
                                        <p:strVal val="visible"/>
                                      </p:to>
                                    </p:set>
                                    <p:anim calcmode="lin" valueType="num">
                                      <p:cBhvr>
                                        <p:cTn id="16" dur="500" fill="hold"/>
                                        <p:tgtEl>
                                          <p:spTgt spid="213">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1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Class="entr" nodeType="afterEffect" presetSubtype="4" presetID="2" grpId="1" fill="hold">
                                  <p:stCondLst>
                                    <p:cond delay="1000"/>
                                  </p:stCondLst>
                                  <p:iterate type="el" backwards="0">
                                    <p:tmAbs val="0"/>
                                  </p:iterate>
                                  <p:childTnLst>
                                    <p:set>
                                      <p:cBhvr>
                                        <p:cTn id="20" fill="hold"/>
                                        <p:tgtEl>
                                          <p:spTgt spid="213">
                                            <p:txEl>
                                              <p:pRg st="2" end="2"/>
                                            </p:txEl>
                                          </p:spTgt>
                                        </p:tgtEl>
                                        <p:attrNameLst>
                                          <p:attrName>style.visibility</p:attrName>
                                        </p:attrNameLst>
                                      </p:cBhvr>
                                      <p:to>
                                        <p:strVal val="visible"/>
                                      </p:to>
                                    </p:set>
                                    <p:anim calcmode="lin" valueType="num">
                                      <p:cBhvr>
                                        <p:cTn id="21" dur="500" fill="hold"/>
                                        <p:tgtEl>
                                          <p:spTgt spid="21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1" presetID="2" grpId="2" fill="hold">
                                  <p:stCondLst>
                                    <p:cond delay="0"/>
                                  </p:stCondLst>
                                  <p:iterate type="el" backwards="0">
                                    <p:tmAbs val="0"/>
                                  </p:iterate>
                                  <p:childTnLst>
                                    <p:anim calcmode="lin" valueType="num">
                                      <p:cBhvr>
                                        <p:cTn id="26" dur="500" fill="hold"/>
                                        <p:tgtEl>
                                          <p:spTgt spid="213">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213">
                                            <p:txEl>
                                              <p:pRg st="0" end="0"/>
                                            </p:txEl>
                                          </p:spTgt>
                                        </p:tgtEl>
                                        <p:attrNameLst>
                                          <p:attrName>ppt_y</p:attrName>
                                        </p:attrNameLst>
                                      </p:cBhvr>
                                      <p:tavLst>
                                        <p:tav tm="0">
                                          <p:val>
                                            <p:strVal val="ppt_y"/>
                                          </p:val>
                                        </p:tav>
                                        <p:tav tm="100000">
                                          <p:val>
                                            <p:strVal val="0-ppt_h/2"/>
                                          </p:val>
                                        </p:tav>
                                      </p:tavLst>
                                    </p:anim>
                                    <p:set>
                                      <p:cBhvr>
                                        <p:cTn id="28" fill="hold">
                                          <p:stCondLst>
                                            <p:cond delay="499"/>
                                          </p:stCondLst>
                                        </p:cTn>
                                        <p:tgtEl>
                                          <p:spTgt spid="213">
                                            <p:txEl>
                                              <p:pRg st="0" end="0"/>
                                            </p:txEl>
                                          </p:spTgt>
                                        </p:tgtEl>
                                        <p:attrNameLst>
                                          <p:attrName>style.visibility</p:attrName>
                                        </p:attrNameLst>
                                      </p:cBhvr>
                                      <p:to>
                                        <p:strVal val="hidden"/>
                                      </p:to>
                                    </p:set>
                                  </p:childTnLst>
                                </p:cTn>
                              </p:par>
                              <p:par>
                                <p:cTn id="29" presetClass="exit" nodeType="withEffect" presetSubtype="1" presetID="2" grpId="2" fill="hold">
                                  <p:stCondLst>
                                    <p:cond delay="0"/>
                                  </p:stCondLst>
                                  <p:iterate type="el" backwards="0">
                                    <p:tmAbs val="0"/>
                                  </p:iterate>
                                  <p:childTnLst>
                                    <p:anim calcmode="lin" valueType="num">
                                      <p:cBhvr>
                                        <p:cTn id="30" dur="500" fill="hold"/>
                                        <p:tgtEl>
                                          <p:spTgt spid="213">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13">
                                            <p:txEl>
                                              <p:pRg st="1" end="1"/>
                                            </p:txEl>
                                          </p:spTgt>
                                        </p:tgtEl>
                                        <p:attrNameLst>
                                          <p:attrName>ppt_y</p:attrName>
                                        </p:attrNameLst>
                                      </p:cBhvr>
                                      <p:tavLst>
                                        <p:tav tm="0">
                                          <p:val>
                                            <p:strVal val="ppt_y"/>
                                          </p:val>
                                        </p:tav>
                                        <p:tav tm="100000">
                                          <p:val>
                                            <p:strVal val="0-ppt_h/2"/>
                                          </p:val>
                                        </p:tav>
                                      </p:tavLst>
                                    </p:anim>
                                    <p:set>
                                      <p:cBhvr>
                                        <p:cTn id="32" fill="hold">
                                          <p:stCondLst>
                                            <p:cond delay="499"/>
                                          </p:stCondLst>
                                        </p:cTn>
                                        <p:tgtEl>
                                          <p:spTgt spid="213">
                                            <p:txEl>
                                              <p:pRg st="1" end="1"/>
                                            </p:txEl>
                                          </p:spTgt>
                                        </p:tgtEl>
                                        <p:attrNameLst>
                                          <p:attrName>style.visibility</p:attrName>
                                        </p:attrNameLst>
                                      </p:cBhvr>
                                      <p:to>
                                        <p:strVal val="hidden"/>
                                      </p:to>
                                    </p:set>
                                  </p:childTnLst>
                                </p:cTn>
                              </p:par>
                              <p:par>
                                <p:cTn id="33" presetClass="exit" nodeType="withEffect" presetSubtype="1" presetID="2" grpId="2" fill="hold">
                                  <p:stCondLst>
                                    <p:cond delay="0"/>
                                  </p:stCondLst>
                                  <p:iterate type="el" backwards="0">
                                    <p:tmAbs val="0"/>
                                  </p:iterate>
                                  <p:childTnLst>
                                    <p:anim calcmode="lin" valueType="num">
                                      <p:cBhvr>
                                        <p:cTn id="34" dur="500" fill="hold"/>
                                        <p:tgtEl>
                                          <p:spTgt spid="213">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213">
                                            <p:txEl>
                                              <p:pRg st="2" end="2"/>
                                            </p:txEl>
                                          </p:spTgt>
                                        </p:tgtEl>
                                        <p:attrNameLst>
                                          <p:attrName>ppt_y</p:attrName>
                                        </p:attrNameLst>
                                      </p:cBhvr>
                                      <p:tavLst>
                                        <p:tav tm="0">
                                          <p:val>
                                            <p:strVal val="ppt_y"/>
                                          </p:val>
                                        </p:tav>
                                        <p:tav tm="100000">
                                          <p:val>
                                            <p:strVal val="0-ppt_h/2"/>
                                          </p:val>
                                        </p:tav>
                                      </p:tavLst>
                                    </p:anim>
                                    <p:set>
                                      <p:cBhvr>
                                        <p:cTn id="36" fill="hold">
                                          <p:stCondLst>
                                            <p:cond delay="499"/>
                                          </p:stCondLst>
                                        </p:cTn>
                                        <p:tgtEl>
                                          <p:spTgt spid="213">
                                            <p:txEl>
                                              <p:pRg st="2" end="2"/>
                                            </p:txEl>
                                          </p:spTgt>
                                        </p:tgtEl>
                                        <p:attrNameLst>
                                          <p:attrName>style.visibility</p:attrName>
                                        </p:attrNameLst>
                                      </p:cBhvr>
                                      <p:to>
                                        <p:strVal val="hidden"/>
                                      </p:to>
                                    </p:set>
                                  </p:childTnLst>
                                </p:cTn>
                              </p:par>
                              <p:par>
                                <p:cTn id="37" presetClass="exit" nodeType="withEffect" presetSubtype="1" presetID="2" grpId="2" fill="hold">
                                  <p:stCondLst>
                                    <p:cond delay="0"/>
                                  </p:stCondLst>
                                  <p:iterate type="el" backwards="0">
                                    <p:tmAbs val="0"/>
                                  </p:iterate>
                                  <p:childTnLst>
                                    <p:anim calcmode="lin" valueType="num">
                                      <p:cBhvr>
                                        <p:cTn id="38" dur="500" fill="hold"/>
                                        <p:tgtEl>
                                          <p:spTgt spid="213">
                                            <p:bg/>
                                          </p:spTgt>
                                        </p:tgtEl>
                                        <p:attrNameLst>
                                          <p:attrName>ppt_x</p:attrName>
                                        </p:attrNameLst>
                                      </p:cBhvr>
                                      <p:tavLst>
                                        <p:tav tm="0">
                                          <p:val>
                                            <p:strVal val="ppt_x"/>
                                          </p:val>
                                        </p:tav>
                                        <p:tav tm="100000">
                                          <p:val>
                                            <p:strVal val="ppt_x"/>
                                          </p:val>
                                        </p:tav>
                                      </p:tavLst>
                                    </p:anim>
                                    <p:anim calcmode="lin" valueType="num">
                                      <p:cBhvr>
                                        <p:cTn id="39" dur="500" fill="hold"/>
                                        <p:tgtEl>
                                          <p:spTgt spid="213">
                                            <p:bg/>
                                          </p:spTgt>
                                        </p:tgtEl>
                                        <p:attrNameLst>
                                          <p:attrName>ppt_y</p:attrName>
                                        </p:attrNameLst>
                                      </p:cBhvr>
                                      <p:tavLst>
                                        <p:tav tm="0">
                                          <p:val>
                                            <p:strVal val="ppt_y"/>
                                          </p:val>
                                        </p:tav>
                                        <p:tav tm="100000">
                                          <p:val>
                                            <p:strVal val="0-ppt_h/2"/>
                                          </p:val>
                                        </p:tav>
                                      </p:tavLst>
                                    </p:anim>
                                    <p:set>
                                      <p:cBhvr>
                                        <p:cTn id="40" fill="hold">
                                          <p:stCondLst>
                                            <p:cond delay="499"/>
                                          </p:stCondLst>
                                        </p:cTn>
                                        <p:tgtEl>
                                          <p:spTgt spid="213">
                                            <p:bg/>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3" grpId="1"/>
      <p:bldP build="p" bldLvl="5" animBg="1" rev="0" advAuto="0" spid="213"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Posting content"/>
          <p:cNvSpPr txBox="1"/>
          <p:nvPr>
            <p:ph type="title"/>
          </p:nvPr>
        </p:nvSpPr>
        <p:spPr>
          <a:prstGeom prst="rect">
            <a:avLst/>
          </a:prstGeom>
        </p:spPr>
        <p:txBody>
          <a:bodyPr/>
          <a:lstStyle/>
          <a:p>
            <a:pPr/>
            <a:r>
              <a:t>Posting content</a:t>
            </a:r>
          </a:p>
        </p:txBody>
      </p:sp>
      <p:sp>
        <p:nvSpPr>
          <p:cNvPr id="216" name="Use the platform the way your audience does.…"/>
          <p:cNvSpPr txBox="1"/>
          <p:nvPr/>
        </p:nvSpPr>
        <p:spPr>
          <a:xfrm>
            <a:off x="2823305" y="6211410"/>
            <a:ext cx="18737389" cy="361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t>Use the platform </a:t>
            </a:r>
            <a:r>
              <a:rPr b="1"/>
              <a:t>the way your audience does.</a:t>
            </a:r>
            <a:endParaRPr b="1"/>
          </a:p>
          <a:p>
            <a:pPr>
              <a:spcBef>
                <a:spcPts val="5600"/>
              </a:spcBef>
              <a:defRPr b="0" sz="5600">
                <a:latin typeface="MiloOT"/>
                <a:ea typeface="MiloOT"/>
                <a:cs typeface="MiloOT"/>
                <a:sym typeface="MiloOT"/>
              </a:defRPr>
            </a:pPr>
            <a:r>
              <a:t>Matching the usage and tone of your audience will help you fit in, get engagement and grow your following.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16">
                                            <p:bg/>
                                          </p:spTgt>
                                        </p:tgtEl>
                                        <p:attrNameLst>
                                          <p:attrName>style.visibility</p:attrName>
                                        </p:attrNameLst>
                                      </p:cBhvr>
                                      <p:to>
                                        <p:strVal val="visible"/>
                                      </p:to>
                                    </p:set>
                                    <p:anim calcmode="lin" valueType="num">
                                      <p:cBhvr>
                                        <p:cTn id="7" dur="500" fill="hold"/>
                                        <p:tgtEl>
                                          <p:spTgt spid="216">
                                            <p:bg/>
                                          </p:spTgt>
                                        </p:tgtEl>
                                        <p:attrNameLst>
                                          <p:attrName>ppt_x</p:attrName>
                                        </p:attrNameLst>
                                      </p:cBhvr>
                                      <p:tavLst>
                                        <p:tav tm="0">
                                          <p:val>
                                            <p:strVal val="#ppt_x"/>
                                          </p:val>
                                        </p:tav>
                                        <p:tav tm="100000">
                                          <p:val>
                                            <p:strVal val="#ppt_x"/>
                                          </p:val>
                                        </p:tav>
                                      </p:tavLst>
                                    </p:anim>
                                    <p:anim calcmode="lin" valueType="num">
                                      <p:cBhvr>
                                        <p:cTn id="8" dur="500" fill="hold"/>
                                        <p:tgtEl>
                                          <p:spTgt spid="21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16">
                                            <p:txEl>
                                              <p:pRg st="0" end="0"/>
                                            </p:txEl>
                                          </p:spTgt>
                                        </p:tgtEl>
                                        <p:attrNameLst>
                                          <p:attrName>style.visibility</p:attrName>
                                        </p:attrNameLst>
                                      </p:cBhvr>
                                      <p:to>
                                        <p:strVal val="visible"/>
                                      </p:to>
                                    </p:set>
                                    <p:anim calcmode="lin" valueType="num">
                                      <p:cBhvr>
                                        <p:cTn id="11" dur="500" fill="hold"/>
                                        <p:tgtEl>
                                          <p:spTgt spid="21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500"/>
                                  </p:stCondLst>
                                  <p:iterate type="el" backwards="0">
                                    <p:tmAbs val="0"/>
                                  </p:iterate>
                                  <p:childTnLst>
                                    <p:set>
                                      <p:cBhvr>
                                        <p:cTn id="15" fill="hold"/>
                                        <p:tgtEl>
                                          <p:spTgt spid="216">
                                            <p:txEl>
                                              <p:pRg st="1" end="1"/>
                                            </p:txEl>
                                          </p:spTgt>
                                        </p:tgtEl>
                                        <p:attrNameLst>
                                          <p:attrName>style.visibility</p:attrName>
                                        </p:attrNameLst>
                                      </p:cBhvr>
                                      <p:to>
                                        <p:strVal val="visible"/>
                                      </p:to>
                                    </p:set>
                                    <p:anim calcmode="lin" valueType="num">
                                      <p:cBhvr>
                                        <p:cTn id="16" dur="500" fill="hold"/>
                                        <p:tgtEl>
                                          <p:spTgt spid="216">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1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6"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Engaging with content"/>
          <p:cNvSpPr txBox="1"/>
          <p:nvPr>
            <p:ph type="title"/>
          </p:nvPr>
        </p:nvSpPr>
        <p:spPr>
          <a:prstGeom prst="rect">
            <a:avLst/>
          </a:prstGeom>
        </p:spPr>
        <p:txBody>
          <a:bodyPr/>
          <a:lstStyle/>
          <a:p>
            <a:pPr/>
            <a:r>
              <a:t>Engaging with content</a:t>
            </a:r>
          </a:p>
        </p:txBody>
      </p:sp>
      <p:sp>
        <p:nvSpPr>
          <p:cNvPr id="219" name="Interact with your audience!…"/>
          <p:cNvSpPr txBox="1"/>
          <p:nvPr/>
        </p:nvSpPr>
        <p:spPr>
          <a:xfrm>
            <a:off x="2823305" y="4795360"/>
            <a:ext cx="18737389" cy="645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rPr b="1"/>
              <a:t>Interact</a:t>
            </a:r>
            <a:r>
              <a:t> with your audience!</a:t>
            </a:r>
          </a:p>
          <a:p>
            <a:pPr>
              <a:spcBef>
                <a:spcPts val="5600"/>
              </a:spcBef>
              <a:defRPr b="0" sz="5600">
                <a:latin typeface="MiloOT"/>
                <a:ea typeface="MiloOT"/>
                <a:cs typeface="MiloOT"/>
                <a:sym typeface="MiloOT"/>
              </a:defRPr>
            </a:pPr>
            <a:r>
              <a:rPr b="1"/>
              <a:t>Make your audience feel seen</a:t>
            </a:r>
            <a:r>
              <a:t> by interacting with them in the comments. A back-and-forth conversation can spark great engagement and make your profile </a:t>
            </a:r>
            <a:r>
              <a:rPr b="1"/>
              <a:t>seem more human.</a:t>
            </a:r>
            <a:endParaRPr b="1"/>
          </a:p>
          <a:p>
            <a:pPr>
              <a:spcBef>
                <a:spcPts val="5600"/>
              </a:spcBef>
              <a:defRPr b="0" i="1" sz="4200">
                <a:solidFill>
                  <a:srgbClr val="54585A"/>
                </a:solidFill>
                <a:latin typeface="MiloOT"/>
                <a:ea typeface="MiloOT"/>
                <a:cs typeface="MiloOT"/>
                <a:sym typeface="MiloOT"/>
              </a:defRPr>
            </a:pPr>
            <a:r>
              <a:t>Additionally, commenting on other people’s posts is good for the algorithm and the look of your brand.</a:t>
            </a: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anim calcmode="lin" valueType="num">
                                      <p:cBhvr>
                                        <p:cTn id="7" dur="500" fill="hold"/>
                                        <p:tgtEl>
                                          <p:spTgt spid="219">
                                            <p:bg/>
                                          </p:spTgt>
                                        </p:tgtEl>
                                        <p:attrNameLst>
                                          <p:attrName>ppt_x</p:attrName>
                                        </p:attrNameLst>
                                      </p:cBhvr>
                                      <p:tavLst>
                                        <p:tav tm="0">
                                          <p:val>
                                            <p:strVal val="#ppt_x"/>
                                          </p:val>
                                        </p:tav>
                                        <p:tav tm="100000">
                                          <p:val>
                                            <p:strVal val="#ppt_x"/>
                                          </p:val>
                                        </p:tav>
                                      </p:tavLst>
                                    </p:anim>
                                    <p:anim calcmode="lin" valueType="num">
                                      <p:cBhvr>
                                        <p:cTn id="8" dur="500" fill="hold"/>
                                        <p:tgtEl>
                                          <p:spTgt spid="21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19">
                                            <p:txEl>
                                              <p:pRg st="0" end="0"/>
                                            </p:txEl>
                                          </p:spTgt>
                                        </p:tgtEl>
                                        <p:attrNameLst>
                                          <p:attrName>style.visibility</p:attrName>
                                        </p:attrNameLst>
                                      </p:cBhvr>
                                      <p:to>
                                        <p:strVal val="visible"/>
                                      </p:to>
                                    </p:set>
                                    <p:anim calcmode="lin" valueType="num">
                                      <p:cBhvr>
                                        <p:cTn id="11" dur="500" fill="hold"/>
                                        <p:tgtEl>
                                          <p:spTgt spid="21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500"/>
                                  </p:stCondLst>
                                  <p:iterate type="el" backwards="0">
                                    <p:tmAbs val="0"/>
                                  </p:iterate>
                                  <p:childTnLst>
                                    <p:set>
                                      <p:cBhvr>
                                        <p:cTn id="15" fill="hold"/>
                                        <p:tgtEl>
                                          <p:spTgt spid="219">
                                            <p:txEl>
                                              <p:pRg st="1" end="1"/>
                                            </p:txEl>
                                          </p:spTgt>
                                        </p:tgtEl>
                                        <p:attrNameLst>
                                          <p:attrName>style.visibility</p:attrName>
                                        </p:attrNameLst>
                                      </p:cBhvr>
                                      <p:to>
                                        <p:strVal val="visible"/>
                                      </p:to>
                                    </p:set>
                                    <p:anim calcmode="lin" valueType="num">
                                      <p:cBhvr>
                                        <p:cTn id="16" dur="500" fill="hold"/>
                                        <p:tgtEl>
                                          <p:spTgt spid="219">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1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Class="entr" nodeType="afterEffect" presetSubtype="4" presetID="2" grpId="1" fill="hold">
                                  <p:stCondLst>
                                    <p:cond delay="1000"/>
                                  </p:stCondLst>
                                  <p:iterate type="el" backwards="0">
                                    <p:tmAbs val="0"/>
                                  </p:iterate>
                                  <p:childTnLst>
                                    <p:set>
                                      <p:cBhvr>
                                        <p:cTn id="20" fill="hold"/>
                                        <p:tgtEl>
                                          <p:spTgt spid="219">
                                            <p:txEl>
                                              <p:pRg st="2" end="2"/>
                                            </p:txEl>
                                          </p:spTgt>
                                        </p:tgtEl>
                                        <p:attrNameLst>
                                          <p:attrName>style.visibility</p:attrName>
                                        </p:attrNameLst>
                                      </p:cBhvr>
                                      <p:to>
                                        <p:strVal val="visible"/>
                                      </p:to>
                                    </p:set>
                                    <p:anim calcmode="lin" valueType="num">
                                      <p:cBhvr>
                                        <p:cTn id="21" dur="500" fill="hold"/>
                                        <p:tgtEl>
                                          <p:spTgt spid="21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Analytics"/>
          <p:cNvSpPr txBox="1"/>
          <p:nvPr>
            <p:ph type="title"/>
          </p:nvPr>
        </p:nvSpPr>
        <p:spPr>
          <a:prstGeom prst="rect">
            <a:avLst/>
          </a:prstGeom>
        </p:spPr>
        <p:txBody>
          <a:bodyPr/>
          <a:lstStyle/>
          <a:p>
            <a:pPr/>
            <a:r>
              <a:t>Analytics</a:t>
            </a:r>
          </a:p>
        </p:txBody>
      </p:sp>
    </p:spTree>
  </p:cSld>
  <p:clrMapOvr>
    <a:masterClrMapping/>
  </p:clrMapOvr>
  <mc:AlternateContent xmlns:mc="http://schemas.openxmlformats.org/markup-compatibility/2006">
    <mc:Choice xmlns:p14="http://schemas.microsoft.com/office/powerpoint/2010/main" Requires="p14">
      <p:transition spd="fast" advClick="1" p14:dur="750">
        <p:cover dir="u"/>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Analytics"/>
          <p:cNvSpPr txBox="1"/>
          <p:nvPr>
            <p:ph type="title"/>
          </p:nvPr>
        </p:nvSpPr>
        <p:spPr>
          <a:prstGeom prst="rect">
            <a:avLst/>
          </a:prstGeom>
        </p:spPr>
        <p:txBody>
          <a:bodyPr/>
          <a:lstStyle/>
          <a:p>
            <a:pPr/>
            <a:r>
              <a:t>Analytics</a:t>
            </a:r>
          </a:p>
        </p:txBody>
      </p:sp>
      <p:sp>
        <p:nvSpPr>
          <p:cNvPr id="224" name="Engagement rate is the most important metric when measuring social media success."/>
          <p:cNvSpPr txBox="1"/>
          <p:nvPr/>
        </p:nvSpPr>
        <p:spPr>
          <a:xfrm>
            <a:off x="1921844" y="6865459"/>
            <a:ext cx="20540311" cy="231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7200">
                <a:latin typeface="MiloOT"/>
                <a:ea typeface="MiloOT"/>
                <a:cs typeface="MiloOT"/>
                <a:sym typeface="MiloOT"/>
              </a:defRPr>
            </a:pPr>
            <a:r>
              <a:rPr b="1"/>
              <a:t>Engagement rate</a:t>
            </a:r>
            <a:r>
              <a:t> is the most important metric when measuring </a:t>
            </a:r>
            <a:r>
              <a:rPr b="1"/>
              <a:t>social media success.</a:t>
            </a:r>
          </a:p>
        </p:txBody>
      </p:sp>
    </p:spTree>
  </p:cSld>
  <p:clrMapOvr>
    <a:masterClrMapping/>
  </p:clrMapOvr>
  <mc:AlternateContent xmlns:mc="http://schemas.openxmlformats.org/markup-compatibility/2006">
    <mc:Choice xmlns:p14="http://schemas.microsoft.com/office/powerpoint/2010/main" Requires="p14">
      <p:transition spd="fast" advClick="0" advTm="0" p14:dur="75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24">
                                            <p:bg/>
                                          </p:spTgt>
                                        </p:tgtEl>
                                        <p:attrNameLst>
                                          <p:attrName>style.visibility</p:attrName>
                                        </p:attrNameLst>
                                      </p:cBhvr>
                                      <p:to>
                                        <p:strVal val="visible"/>
                                      </p:to>
                                    </p:set>
                                    <p:anim calcmode="lin" valueType="num">
                                      <p:cBhvr>
                                        <p:cTn id="7" dur="500" fill="hold"/>
                                        <p:tgtEl>
                                          <p:spTgt spid="224">
                                            <p:bg/>
                                          </p:spTgt>
                                        </p:tgtEl>
                                        <p:attrNameLst>
                                          <p:attrName>ppt_x</p:attrName>
                                        </p:attrNameLst>
                                      </p:cBhvr>
                                      <p:tavLst>
                                        <p:tav tm="0">
                                          <p:val>
                                            <p:strVal val="#ppt_x"/>
                                          </p:val>
                                        </p:tav>
                                        <p:tav tm="100000">
                                          <p:val>
                                            <p:strVal val="#ppt_x"/>
                                          </p:val>
                                        </p:tav>
                                      </p:tavLst>
                                    </p:anim>
                                    <p:anim calcmode="lin" valueType="num">
                                      <p:cBhvr>
                                        <p:cTn id="8" dur="500" fill="hold"/>
                                        <p:tgtEl>
                                          <p:spTgt spid="22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24">
                                            <p:txEl>
                                              <p:pRg st="0" end="0"/>
                                            </p:txEl>
                                          </p:spTgt>
                                        </p:tgtEl>
                                        <p:attrNameLst>
                                          <p:attrName>style.visibility</p:attrName>
                                        </p:attrNameLst>
                                      </p:cBhvr>
                                      <p:to>
                                        <p:strVal val="visible"/>
                                      </p:to>
                                    </p:set>
                                    <p:anim calcmode="lin" valueType="num">
                                      <p:cBhvr>
                                        <p:cTn id="11" dur="500" fill="hold"/>
                                        <p:tgtEl>
                                          <p:spTgt spid="224">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1" presetID="2" grpId="2" fill="hold">
                                  <p:stCondLst>
                                    <p:cond delay="0"/>
                                  </p:stCondLst>
                                  <p:iterate type="el" backwards="0">
                                    <p:tmAbs val="0"/>
                                  </p:iterate>
                                  <p:childTnLst>
                                    <p:anim calcmode="lin" valueType="num">
                                      <p:cBhvr>
                                        <p:cTn id="16" dur="500" fill="hold"/>
                                        <p:tgtEl>
                                          <p:spTgt spid="22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24">
                                            <p:txEl>
                                              <p:pRg st="0" end="0"/>
                                            </p:txEl>
                                          </p:spTgt>
                                        </p:tgtEl>
                                        <p:attrNameLst>
                                          <p:attrName>ppt_y</p:attrName>
                                        </p:attrNameLst>
                                      </p:cBhvr>
                                      <p:tavLst>
                                        <p:tav tm="0">
                                          <p:val>
                                            <p:strVal val="ppt_y"/>
                                          </p:val>
                                        </p:tav>
                                        <p:tav tm="100000">
                                          <p:val>
                                            <p:strVal val="0-ppt_h/2"/>
                                          </p:val>
                                        </p:tav>
                                      </p:tavLst>
                                    </p:anim>
                                    <p:set>
                                      <p:cBhvr>
                                        <p:cTn id="18" fill="hold">
                                          <p:stCondLst>
                                            <p:cond delay="499"/>
                                          </p:stCondLst>
                                        </p:cTn>
                                        <p:tgtEl>
                                          <p:spTgt spid="224">
                                            <p:txEl>
                                              <p:pRg st="0" end="0"/>
                                            </p:txEl>
                                          </p:spTgt>
                                        </p:tgtEl>
                                        <p:attrNameLst>
                                          <p:attrName>style.visibility</p:attrName>
                                        </p:attrNameLst>
                                      </p:cBhvr>
                                      <p:to>
                                        <p:strVal val="hidden"/>
                                      </p:to>
                                    </p:set>
                                  </p:childTnLst>
                                </p:cTn>
                              </p:par>
                              <p:par>
                                <p:cTn id="19" presetClass="exit" nodeType="withEffect" presetSubtype="1" presetID="2" grpId="2" fill="hold">
                                  <p:stCondLst>
                                    <p:cond delay="0"/>
                                  </p:stCondLst>
                                  <p:iterate type="el" backwards="0">
                                    <p:tmAbs val="0"/>
                                  </p:iterate>
                                  <p:childTnLst>
                                    <p:anim calcmode="lin" valueType="num">
                                      <p:cBhvr>
                                        <p:cTn id="20" dur="500" fill="hold"/>
                                        <p:tgtEl>
                                          <p:spTgt spid="224">
                                            <p:bg/>
                                          </p:spTgt>
                                        </p:tgtEl>
                                        <p:attrNameLst>
                                          <p:attrName>ppt_x</p:attrName>
                                        </p:attrNameLst>
                                      </p:cBhvr>
                                      <p:tavLst>
                                        <p:tav tm="0">
                                          <p:val>
                                            <p:strVal val="ppt_x"/>
                                          </p:val>
                                        </p:tav>
                                        <p:tav tm="100000">
                                          <p:val>
                                            <p:strVal val="ppt_x"/>
                                          </p:val>
                                        </p:tav>
                                      </p:tavLst>
                                    </p:anim>
                                    <p:anim calcmode="lin" valueType="num">
                                      <p:cBhvr>
                                        <p:cTn id="21" dur="500" fill="hold"/>
                                        <p:tgtEl>
                                          <p:spTgt spid="224">
                                            <p:bg/>
                                          </p:spTgt>
                                        </p:tgtEl>
                                        <p:attrNameLst>
                                          <p:attrName>ppt_y</p:attrName>
                                        </p:attrNameLst>
                                      </p:cBhvr>
                                      <p:tavLst>
                                        <p:tav tm="0">
                                          <p:val>
                                            <p:strVal val="ppt_y"/>
                                          </p:val>
                                        </p:tav>
                                        <p:tav tm="100000">
                                          <p:val>
                                            <p:strVal val="0-ppt_h/2"/>
                                          </p:val>
                                        </p:tav>
                                      </p:tavLst>
                                    </p:anim>
                                    <p:set>
                                      <p:cBhvr>
                                        <p:cTn id="22" fill="hold">
                                          <p:stCondLst>
                                            <p:cond delay="499"/>
                                          </p:stCondLst>
                                        </p:cTn>
                                        <p:tgtEl>
                                          <p:spTgt spid="224">
                                            <p:bg/>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4" grpId="1"/>
      <p:bldP build="p" bldLvl="5" animBg="1" rev="0" advAuto="0" spid="224" grpId="2"/>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Analytics"/>
          <p:cNvSpPr txBox="1"/>
          <p:nvPr>
            <p:ph type="title"/>
          </p:nvPr>
        </p:nvSpPr>
        <p:spPr>
          <a:prstGeom prst="rect">
            <a:avLst/>
          </a:prstGeom>
        </p:spPr>
        <p:txBody>
          <a:bodyPr/>
          <a:lstStyle/>
          <a:p>
            <a:pPr/>
            <a:r>
              <a:t>Analytics</a:t>
            </a:r>
          </a:p>
        </p:txBody>
      </p:sp>
      <p:sp>
        <p:nvSpPr>
          <p:cNvPr id="227" name="Any interaction with your content is considered engagement.…"/>
          <p:cNvSpPr txBox="1"/>
          <p:nvPr/>
        </p:nvSpPr>
        <p:spPr>
          <a:xfrm>
            <a:off x="1921844" y="4776309"/>
            <a:ext cx="12999915" cy="6489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600"/>
              </a:spcBef>
              <a:defRPr b="0" sz="5600">
                <a:latin typeface="MiloOT"/>
                <a:ea typeface="MiloOT"/>
                <a:cs typeface="MiloOT"/>
                <a:sym typeface="MiloOT"/>
              </a:defRPr>
            </a:pPr>
            <a:r>
              <a:rPr b="1"/>
              <a:t>Any interaction</a:t>
            </a:r>
            <a:r>
              <a:t> with your content is considered engagement.</a:t>
            </a:r>
          </a:p>
          <a:p>
            <a:pPr marL="823494" indent="-823494" algn="l">
              <a:spcBef>
                <a:spcPts val="5600"/>
              </a:spcBef>
              <a:buSzPct val="125000"/>
              <a:buChar char="-"/>
              <a:defRPr b="0" sz="5600">
                <a:latin typeface="MiloOT"/>
                <a:ea typeface="MiloOT"/>
                <a:cs typeface="MiloOT"/>
                <a:sym typeface="MiloOT"/>
              </a:defRPr>
            </a:pPr>
            <a:r>
              <a:t>Likes/reactions</a:t>
            </a:r>
          </a:p>
          <a:p>
            <a:pPr marL="823494" indent="-823494" algn="l">
              <a:spcBef>
                <a:spcPts val="5600"/>
              </a:spcBef>
              <a:buSzPct val="125000"/>
              <a:buChar char="-"/>
              <a:defRPr b="0" sz="5600">
                <a:latin typeface="MiloOT"/>
                <a:ea typeface="MiloOT"/>
                <a:cs typeface="MiloOT"/>
                <a:sym typeface="MiloOT"/>
              </a:defRPr>
            </a:pPr>
            <a:r>
              <a:t>Shares/reposts</a:t>
            </a:r>
          </a:p>
          <a:p>
            <a:pPr marL="823494" indent="-823494" algn="l">
              <a:spcBef>
                <a:spcPts val="5600"/>
              </a:spcBef>
              <a:buSzPct val="125000"/>
              <a:buChar char="-"/>
              <a:defRPr b="0" sz="5600">
                <a:latin typeface="MiloOT"/>
                <a:ea typeface="MiloOT"/>
                <a:cs typeface="MiloOT"/>
                <a:sym typeface="MiloOT"/>
              </a:defRPr>
            </a:pPr>
            <a:r>
              <a:t>Comments/replies</a:t>
            </a:r>
          </a:p>
        </p:txBody>
      </p:sp>
      <p:pic>
        <p:nvPicPr>
          <p:cNvPr id="228" name="karsten-winegeart-60GsdOMRFGc-unsplash.jpg" descr="karsten-winegeart-60GsdOMRFGc-unsplash.jpg"/>
          <p:cNvPicPr>
            <a:picLocks noChangeAspect="1"/>
          </p:cNvPicPr>
          <p:nvPr/>
        </p:nvPicPr>
        <p:blipFill>
          <a:blip r:embed="rId2">
            <a:extLst/>
          </a:blip>
          <a:srcRect l="0" t="6183" r="0" b="0"/>
          <a:stretch>
            <a:fillRect/>
          </a:stretch>
        </p:blipFill>
        <p:spPr>
          <a:xfrm>
            <a:off x="16265594" y="2805701"/>
            <a:ext cx="8138786" cy="11431679"/>
          </a:xfrm>
          <a:prstGeom prst="rect">
            <a:avLst/>
          </a:prstGeom>
          <a:ln w="12700">
            <a:miter lim="400000"/>
          </a:ln>
        </p:spPr>
      </p:pic>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228"/>
                                        </p:tgtEl>
                                        <p:attrNameLst>
                                          <p:attrName>style.visibility</p:attrName>
                                        </p:attrNameLst>
                                      </p:cBhvr>
                                      <p:to>
                                        <p:strVal val="visible"/>
                                      </p:to>
                                    </p:set>
                                    <p:anim calcmode="lin" valueType="num">
                                      <p:cBhvr>
                                        <p:cTn id="7" dur="500" fill="hold"/>
                                        <p:tgtEl>
                                          <p:spTgt spid="228"/>
                                        </p:tgtEl>
                                        <p:attrNameLst>
                                          <p:attrName>ppt_x</p:attrName>
                                        </p:attrNameLst>
                                      </p:cBhvr>
                                      <p:tavLst>
                                        <p:tav tm="0">
                                          <p:val>
                                            <p:strVal val="1+#ppt_w/2"/>
                                          </p:val>
                                        </p:tav>
                                        <p:tav tm="100000">
                                          <p:val>
                                            <p:strVal val="#ppt_x"/>
                                          </p:val>
                                        </p:tav>
                                      </p:tavLst>
                                    </p:anim>
                                    <p:anim calcmode="lin" valueType="num">
                                      <p:cBhvr>
                                        <p:cTn id="8" dur="500" fill="hold"/>
                                        <p:tgtEl>
                                          <p:spTgt spid="2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27">
                                            <p:bg/>
                                          </p:spTgt>
                                        </p:tgtEl>
                                        <p:attrNameLst>
                                          <p:attrName>style.visibility</p:attrName>
                                        </p:attrNameLst>
                                      </p:cBhvr>
                                      <p:to>
                                        <p:strVal val="visible"/>
                                      </p:to>
                                    </p:set>
                                    <p:anim calcmode="lin" valueType="num">
                                      <p:cBhvr>
                                        <p:cTn id="12" dur="500" fill="hold"/>
                                        <p:tgtEl>
                                          <p:spTgt spid="227">
                                            <p:bg/>
                                          </p:spTgt>
                                        </p:tgtEl>
                                        <p:attrNameLst>
                                          <p:attrName>ppt_x</p:attrName>
                                        </p:attrNameLst>
                                      </p:cBhvr>
                                      <p:tavLst>
                                        <p:tav tm="0">
                                          <p:val>
                                            <p:strVal val="#ppt_x"/>
                                          </p:val>
                                        </p:tav>
                                        <p:tav tm="100000">
                                          <p:val>
                                            <p:strVal val="#ppt_x"/>
                                          </p:val>
                                        </p:tav>
                                      </p:tavLst>
                                    </p:anim>
                                    <p:anim calcmode="lin" valueType="num">
                                      <p:cBhvr>
                                        <p:cTn id="13" dur="500" fill="hold"/>
                                        <p:tgtEl>
                                          <p:spTgt spid="227">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227">
                                            <p:txEl>
                                              <p:pRg st="0" end="0"/>
                                            </p:txEl>
                                          </p:spTgt>
                                        </p:tgtEl>
                                        <p:attrNameLst>
                                          <p:attrName>style.visibility</p:attrName>
                                        </p:attrNameLst>
                                      </p:cBhvr>
                                      <p:to>
                                        <p:strVal val="visible"/>
                                      </p:to>
                                    </p:set>
                                    <p:anim calcmode="lin" valueType="num">
                                      <p:cBhvr>
                                        <p:cTn id="16"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2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2" fill="hold">
                                  <p:stCondLst>
                                    <p:cond delay="0"/>
                                  </p:stCondLst>
                                  <p:iterate type="el" backwards="0">
                                    <p:tmAbs val="0"/>
                                  </p:iterate>
                                  <p:childTnLst>
                                    <p:set>
                                      <p:cBhvr>
                                        <p:cTn id="20" fill="hold"/>
                                        <p:tgtEl>
                                          <p:spTgt spid="227">
                                            <p:txEl>
                                              <p:pRg st="1" end="1"/>
                                            </p:txEl>
                                          </p:spTgt>
                                        </p:tgtEl>
                                        <p:attrNameLst>
                                          <p:attrName>style.visibility</p:attrName>
                                        </p:attrNameLst>
                                      </p:cBhvr>
                                      <p:to>
                                        <p:strVal val="visible"/>
                                      </p:to>
                                    </p:set>
                                    <p:anim calcmode="lin" valueType="num">
                                      <p:cBhvr>
                                        <p:cTn id="21" dur="500" fill="hold"/>
                                        <p:tgtEl>
                                          <p:spTgt spid="227">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27">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Class="entr" nodeType="afterEffect" presetSubtype="4" presetID="2" grpId="2" fill="hold">
                                  <p:stCondLst>
                                    <p:cond delay="0"/>
                                  </p:stCondLst>
                                  <p:iterate type="el" backwards="0">
                                    <p:tmAbs val="0"/>
                                  </p:iterate>
                                  <p:childTnLst>
                                    <p:set>
                                      <p:cBhvr>
                                        <p:cTn id="25" fill="hold"/>
                                        <p:tgtEl>
                                          <p:spTgt spid="227">
                                            <p:txEl>
                                              <p:pRg st="2" end="2"/>
                                            </p:txEl>
                                          </p:spTgt>
                                        </p:tgtEl>
                                        <p:attrNameLst>
                                          <p:attrName>style.visibility</p:attrName>
                                        </p:attrNameLst>
                                      </p:cBhvr>
                                      <p:to>
                                        <p:strVal val="visible"/>
                                      </p:to>
                                    </p:set>
                                    <p:anim calcmode="lin" valueType="num">
                                      <p:cBhvr>
                                        <p:cTn id="26" dur="500" fill="hold"/>
                                        <p:tgtEl>
                                          <p:spTgt spid="227">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27">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Class="entr" nodeType="afterEffect" presetSubtype="4" presetID="2" grpId="2" fill="hold">
                                  <p:stCondLst>
                                    <p:cond delay="0"/>
                                  </p:stCondLst>
                                  <p:iterate type="el" backwards="0">
                                    <p:tmAbs val="0"/>
                                  </p:iterate>
                                  <p:childTnLst>
                                    <p:set>
                                      <p:cBhvr>
                                        <p:cTn id="30" fill="hold"/>
                                        <p:tgtEl>
                                          <p:spTgt spid="227">
                                            <p:txEl>
                                              <p:pRg st="3" end="3"/>
                                            </p:txEl>
                                          </p:spTgt>
                                        </p:tgtEl>
                                        <p:attrNameLst>
                                          <p:attrName>style.visibility</p:attrName>
                                        </p:attrNameLst>
                                      </p:cBhvr>
                                      <p:to>
                                        <p:strVal val="visible"/>
                                      </p:to>
                                    </p:set>
                                    <p:anim calcmode="lin" valueType="num">
                                      <p:cBhvr>
                                        <p:cTn id="31" dur="500" fill="hold"/>
                                        <p:tgtEl>
                                          <p:spTgt spid="227">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xit" nodeType="clickEffect" presetSubtype="1" presetID="2" grpId="3" fill="hold">
                                  <p:stCondLst>
                                    <p:cond delay="0"/>
                                  </p:stCondLst>
                                  <p:iterate type="el" backwards="0">
                                    <p:tmAbs val="0"/>
                                  </p:iterate>
                                  <p:childTnLst>
                                    <p:anim calcmode="lin" valueType="num">
                                      <p:cBhvr>
                                        <p:cTn id="36"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227">
                                            <p:txEl>
                                              <p:pRg st="0" end="0"/>
                                            </p:txEl>
                                          </p:spTgt>
                                        </p:tgtEl>
                                        <p:attrNameLst>
                                          <p:attrName>ppt_y</p:attrName>
                                        </p:attrNameLst>
                                      </p:cBhvr>
                                      <p:tavLst>
                                        <p:tav tm="0">
                                          <p:val>
                                            <p:strVal val="ppt_y"/>
                                          </p:val>
                                        </p:tav>
                                        <p:tav tm="100000">
                                          <p:val>
                                            <p:strVal val="0-ppt_h/2"/>
                                          </p:val>
                                        </p:tav>
                                      </p:tavLst>
                                    </p:anim>
                                    <p:set>
                                      <p:cBhvr>
                                        <p:cTn id="38" fill="hold">
                                          <p:stCondLst>
                                            <p:cond delay="499"/>
                                          </p:stCondLst>
                                        </p:cTn>
                                        <p:tgtEl>
                                          <p:spTgt spid="227">
                                            <p:txEl>
                                              <p:pRg st="0" end="0"/>
                                            </p:txEl>
                                          </p:spTgt>
                                        </p:tgtEl>
                                        <p:attrNameLst>
                                          <p:attrName>style.visibility</p:attrName>
                                        </p:attrNameLst>
                                      </p:cBhvr>
                                      <p:to>
                                        <p:strVal val="hidden"/>
                                      </p:to>
                                    </p:set>
                                  </p:childTnLst>
                                </p:cTn>
                              </p:par>
                              <p:par>
                                <p:cTn id="39" presetClass="exit" nodeType="withEffect" presetSubtype="1" presetID="2" grpId="3" fill="hold">
                                  <p:stCondLst>
                                    <p:cond delay="0"/>
                                  </p:stCondLst>
                                  <p:iterate type="el" backwards="0">
                                    <p:tmAbs val="0"/>
                                  </p:iterate>
                                  <p:childTnLst>
                                    <p:anim calcmode="lin" valueType="num">
                                      <p:cBhvr>
                                        <p:cTn id="40" dur="500" fill="hold"/>
                                        <p:tgtEl>
                                          <p:spTgt spid="227">
                                            <p:txEl>
                                              <p:pRg st="1" end="1"/>
                                            </p:txEl>
                                          </p:spTgt>
                                        </p:tgtEl>
                                        <p:attrNameLst>
                                          <p:attrName>ppt_x</p:attrName>
                                        </p:attrNameLst>
                                      </p:cBhvr>
                                      <p:tavLst>
                                        <p:tav tm="0">
                                          <p:val>
                                            <p:strVal val="ppt_x"/>
                                          </p:val>
                                        </p:tav>
                                        <p:tav tm="100000">
                                          <p:val>
                                            <p:strVal val="ppt_x"/>
                                          </p:val>
                                        </p:tav>
                                      </p:tavLst>
                                    </p:anim>
                                    <p:anim calcmode="lin" valueType="num">
                                      <p:cBhvr>
                                        <p:cTn id="41" dur="500" fill="hold"/>
                                        <p:tgtEl>
                                          <p:spTgt spid="227">
                                            <p:txEl>
                                              <p:pRg st="1" end="1"/>
                                            </p:txEl>
                                          </p:spTgt>
                                        </p:tgtEl>
                                        <p:attrNameLst>
                                          <p:attrName>ppt_y</p:attrName>
                                        </p:attrNameLst>
                                      </p:cBhvr>
                                      <p:tavLst>
                                        <p:tav tm="0">
                                          <p:val>
                                            <p:strVal val="ppt_y"/>
                                          </p:val>
                                        </p:tav>
                                        <p:tav tm="100000">
                                          <p:val>
                                            <p:strVal val="0-ppt_h/2"/>
                                          </p:val>
                                        </p:tav>
                                      </p:tavLst>
                                    </p:anim>
                                    <p:set>
                                      <p:cBhvr>
                                        <p:cTn id="42" fill="hold">
                                          <p:stCondLst>
                                            <p:cond delay="499"/>
                                          </p:stCondLst>
                                        </p:cTn>
                                        <p:tgtEl>
                                          <p:spTgt spid="227">
                                            <p:txEl>
                                              <p:pRg st="1" end="1"/>
                                            </p:txEl>
                                          </p:spTgt>
                                        </p:tgtEl>
                                        <p:attrNameLst>
                                          <p:attrName>style.visibility</p:attrName>
                                        </p:attrNameLst>
                                      </p:cBhvr>
                                      <p:to>
                                        <p:strVal val="hidden"/>
                                      </p:to>
                                    </p:set>
                                  </p:childTnLst>
                                </p:cTn>
                              </p:par>
                              <p:par>
                                <p:cTn id="43" presetClass="exit" nodeType="withEffect" presetSubtype="1" presetID="2" grpId="3" fill="hold">
                                  <p:stCondLst>
                                    <p:cond delay="0"/>
                                  </p:stCondLst>
                                  <p:iterate type="el" backwards="0">
                                    <p:tmAbs val="0"/>
                                  </p:iterate>
                                  <p:childTnLst>
                                    <p:anim calcmode="lin" valueType="num">
                                      <p:cBhvr>
                                        <p:cTn id="44" dur="500" fill="hold"/>
                                        <p:tgtEl>
                                          <p:spTgt spid="227">
                                            <p:txEl>
                                              <p:pRg st="2" end="2"/>
                                            </p:txEl>
                                          </p:spTgt>
                                        </p:tgtEl>
                                        <p:attrNameLst>
                                          <p:attrName>ppt_x</p:attrName>
                                        </p:attrNameLst>
                                      </p:cBhvr>
                                      <p:tavLst>
                                        <p:tav tm="0">
                                          <p:val>
                                            <p:strVal val="ppt_x"/>
                                          </p:val>
                                        </p:tav>
                                        <p:tav tm="100000">
                                          <p:val>
                                            <p:strVal val="ppt_x"/>
                                          </p:val>
                                        </p:tav>
                                      </p:tavLst>
                                    </p:anim>
                                    <p:anim calcmode="lin" valueType="num">
                                      <p:cBhvr>
                                        <p:cTn id="45" dur="500" fill="hold"/>
                                        <p:tgtEl>
                                          <p:spTgt spid="227">
                                            <p:txEl>
                                              <p:pRg st="2" end="2"/>
                                            </p:txEl>
                                          </p:spTgt>
                                        </p:tgtEl>
                                        <p:attrNameLst>
                                          <p:attrName>ppt_y</p:attrName>
                                        </p:attrNameLst>
                                      </p:cBhvr>
                                      <p:tavLst>
                                        <p:tav tm="0">
                                          <p:val>
                                            <p:strVal val="ppt_y"/>
                                          </p:val>
                                        </p:tav>
                                        <p:tav tm="100000">
                                          <p:val>
                                            <p:strVal val="0-ppt_h/2"/>
                                          </p:val>
                                        </p:tav>
                                      </p:tavLst>
                                    </p:anim>
                                    <p:set>
                                      <p:cBhvr>
                                        <p:cTn id="46" fill="hold">
                                          <p:stCondLst>
                                            <p:cond delay="499"/>
                                          </p:stCondLst>
                                        </p:cTn>
                                        <p:tgtEl>
                                          <p:spTgt spid="227">
                                            <p:txEl>
                                              <p:pRg st="2" end="2"/>
                                            </p:txEl>
                                          </p:spTgt>
                                        </p:tgtEl>
                                        <p:attrNameLst>
                                          <p:attrName>style.visibility</p:attrName>
                                        </p:attrNameLst>
                                      </p:cBhvr>
                                      <p:to>
                                        <p:strVal val="hidden"/>
                                      </p:to>
                                    </p:set>
                                  </p:childTnLst>
                                </p:cTn>
                              </p:par>
                              <p:par>
                                <p:cTn id="47" presetClass="exit" nodeType="withEffect" presetSubtype="1" presetID="2" grpId="3" fill="hold">
                                  <p:stCondLst>
                                    <p:cond delay="0"/>
                                  </p:stCondLst>
                                  <p:iterate type="el" backwards="0">
                                    <p:tmAbs val="0"/>
                                  </p:iterate>
                                  <p:childTnLst>
                                    <p:anim calcmode="lin" valueType="num">
                                      <p:cBhvr>
                                        <p:cTn id="48" dur="500" fill="hold"/>
                                        <p:tgtEl>
                                          <p:spTgt spid="227">
                                            <p:txEl>
                                              <p:pRg st="3" end="3"/>
                                            </p:txEl>
                                          </p:spTgt>
                                        </p:tgtEl>
                                        <p:attrNameLst>
                                          <p:attrName>ppt_x</p:attrName>
                                        </p:attrNameLst>
                                      </p:cBhvr>
                                      <p:tavLst>
                                        <p:tav tm="0">
                                          <p:val>
                                            <p:strVal val="ppt_x"/>
                                          </p:val>
                                        </p:tav>
                                        <p:tav tm="100000">
                                          <p:val>
                                            <p:strVal val="ppt_x"/>
                                          </p:val>
                                        </p:tav>
                                      </p:tavLst>
                                    </p:anim>
                                    <p:anim calcmode="lin" valueType="num">
                                      <p:cBhvr>
                                        <p:cTn id="49" dur="500" fill="hold"/>
                                        <p:tgtEl>
                                          <p:spTgt spid="227">
                                            <p:txEl>
                                              <p:pRg st="3" end="3"/>
                                            </p:txEl>
                                          </p:spTgt>
                                        </p:tgtEl>
                                        <p:attrNameLst>
                                          <p:attrName>ppt_y</p:attrName>
                                        </p:attrNameLst>
                                      </p:cBhvr>
                                      <p:tavLst>
                                        <p:tav tm="0">
                                          <p:val>
                                            <p:strVal val="ppt_y"/>
                                          </p:val>
                                        </p:tav>
                                        <p:tav tm="100000">
                                          <p:val>
                                            <p:strVal val="0-ppt_h/2"/>
                                          </p:val>
                                        </p:tav>
                                      </p:tavLst>
                                    </p:anim>
                                    <p:set>
                                      <p:cBhvr>
                                        <p:cTn id="50" fill="hold">
                                          <p:stCondLst>
                                            <p:cond delay="499"/>
                                          </p:stCondLst>
                                        </p:cTn>
                                        <p:tgtEl>
                                          <p:spTgt spid="227">
                                            <p:txEl>
                                              <p:pRg st="3" end="3"/>
                                            </p:txEl>
                                          </p:spTgt>
                                        </p:tgtEl>
                                        <p:attrNameLst>
                                          <p:attrName>style.visibility</p:attrName>
                                        </p:attrNameLst>
                                      </p:cBhvr>
                                      <p:to>
                                        <p:strVal val="hidden"/>
                                      </p:to>
                                    </p:set>
                                  </p:childTnLst>
                                </p:cTn>
                              </p:par>
                              <p:par>
                                <p:cTn id="51" presetClass="exit" nodeType="withEffect" presetSubtype="1" presetID="2" grpId="3" fill="hold">
                                  <p:stCondLst>
                                    <p:cond delay="0"/>
                                  </p:stCondLst>
                                  <p:iterate type="el" backwards="0">
                                    <p:tmAbs val="0"/>
                                  </p:iterate>
                                  <p:childTnLst>
                                    <p:anim calcmode="lin" valueType="num">
                                      <p:cBhvr>
                                        <p:cTn id="52" dur="500" fill="hold"/>
                                        <p:tgtEl>
                                          <p:spTgt spid="227">
                                            <p:bg/>
                                          </p:spTgt>
                                        </p:tgtEl>
                                        <p:attrNameLst>
                                          <p:attrName>ppt_x</p:attrName>
                                        </p:attrNameLst>
                                      </p:cBhvr>
                                      <p:tavLst>
                                        <p:tav tm="0">
                                          <p:val>
                                            <p:strVal val="ppt_x"/>
                                          </p:val>
                                        </p:tav>
                                        <p:tav tm="100000">
                                          <p:val>
                                            <p:strVal val="ppt_x"/>
                                          </p:val>
                                        </p:tav>
                                      </p:tavLst>
                                    </p:anim>
                                    <p:anim calcmode="lin" valueType="num">
                                      <p:cBhvr>
                                        <p:cTn id="53" dur="500" fill="hold"/>
                                        <p:tgtEl>
                                          <p:spTgt spid="227">
                                            <p:bg/>
                                          </p:spTgt>
                                        </p:tgtEl>
                                        <p:attrNameLst>
                                          <p:attrName>ppt_y</p:attrName>
                                        </p:attrNameLst>
                                      </p:cBhvr>
                                      <p:tavLst>
                                        <p:tav tm="0">
                                          <p:val>
                                            <p:strVal val="ppt_y"/>
                                          </p:val>
                                        </p:tav>
                                        <p:tav tm="100000">
                                          <p:val>
                                            <p:strVal val="0-ppt_h/2"/>
                                          </p:val>
                                        </p:tav>
                                      </p:tavLst>
                                    </p:anim>
                                    <p:set>
                                      <p:cBhvr>
                                        <p:cTn id="54" fill="hold">
                                          <p:stCondLst>
                                            <p:cond delay="499"/>
                                          </p:stCondLst>
                                        </p:cTn>
                                        <p:tgtEl>
                                          <p:spTgt spid="227">
                                            <p:bg/>
                                          </p:spTgt>
                                        </p:tgtEl>
                                        <p:attrNameLst>
                                          <p:attrName>style.visibility</p:attrName>
                                        </p:attrNameLst>
                                      </p:cBhvr>
                                      <p:to>
                                        <p:strVal val="hidden"/>
                                      </p:to>
                                    </p:set>
                                  </p:childTnLst>
                                </p:cTn>
                              </p:par>
                            </p:childTnLst>
                          </p:cTn>
                        </p:par>
                        <p:par>
                          <p:cTn id="55" fill="hold">
                            <p:stCondLst>
                              <p:cond delay="500"/>
                            </p:stCondLst>
                            <p:childTnLst>
                              <p:par>
                                <p:cTn id="56" presetClass="exit" nodeType="afterEffect" presetSubtype="2" presetID="2" grpId="4" fill="hold">
                                  <p:stCondLst>
                                    <p:cond delay="0"/>
                                  </p:stCondLst>
                                  <p:iterate type="el" backwards="0">
                                    <p:tmAbs val="0"/>
                                  </p:iterate>
                                  <p:childTnLst>
                                    <p:anim calcmode="lin" valueType="num">
                                      <p:cBhvr>
                                        <p:cTn id="57" dur="500" fill="hold"/>
                                        <p:tgtEl>
                                          <p:spTgt spid="228"/>
                                        </p:tgtEl>
                                        <p:attrNameLst>
                                          <p:attrName>ppt_x</p:attrName>
                                        </p:attrNameLst>
                                      </p:cBhvr>
                                      <p:tavLst>
                                        <p:tav tm="0">
                                          <p:val>
                                            <p:strVal val="ppt_x"/>
                                          </p:val>
                                        </p:tav>
                                        <p:tav tm="100000">
                                          <p:val>
                                            <p:strVal val="1+ppt_w/2"/>
                                          </p:val>
                                        </p:tav>
                                      </p:tavLst>
                                    </p:anim>
                                    <p:anim calcmode="lin" valueType="num">
                                      <p:cBhvr>
                                        <p:cTn id="58" dur="500" fill="hold"/>
                                        <p:tgtEl>
                                          <p:spTgt spid="228"/>
                                        </p:tgtEl>
                                        <p:attrNameLst>
                                          <p:attrName>ppt_y</p:attrName>
                                        </p:attrNameLst>
                                      </p:cBhvr>
                                      <p:tavLst>
                                        <p:tav tm="0">
                                          <p:val>
                                            <p:strVal val="ppt_y"/>
                                          </p:val>
                                        </p:tav>
                                        <p:tav tm="100000">
                                          <p:val>
                                            <p:strVal val="ppt_y"/>
                                          </p:val>
                                        </p:tav>
                                      </p:tavLst>
                                    </p:anim>
                                    <p:set>
                                      <p:cBhvr>
                                        <p:cTn id="59" fill="hold">
                                          <p:stCondLst>
                                            <p:cond delay="499"/>
                                          </p:stCondLst>
                                        </p:cTn>
                                        <p:tgtEl>
                                          <p:spTgt spid="22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8" grpId="1"/>
      <p:bldP build="p" bldLvl="5" animBg="1" rev="0" advAuto="0" spid="227" grpId="2"/>
      <p:bldP build="p" bldLvl="5" animBg="1" rev="0" advAuto="0" spid="227" grpId="3"/>
      <p:bldP build="whole" bldLvl="1" animBg="1" rev="0" advAuto="0" spid="228" grpId="4"/>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Analytics"/>
          <p:cNvSpPr txBox="1"/>
          <p:nvPr>
            <p:ph type="title"/>
          </p:nvPr>
        </p:nvSpPr>
        <p:spPr>
          <a:prstGeom prst="rect">
            <a:avLst/>
          </a:prstGeom>
        </p:spPr>
        <p:txBody>
          <a:bodyPr/>
          <a:lstStyle/>
          <a:p>
            <a:pPr/>
            <a:r>
              <a:t>Analytics</a:t>
            </a:r>
          </a:p>
        </p:txBody>
      </p:sp>
      <p:sp>
        <p:nvSpPr>
          <p:cNvPr id="231" name="One popular method for measuring engagement rate is taking the total number of engagements and comparing that to the total number of followers. This method is good for drawing comparisons to your competitors, as all of the data for this formula is public"/>
          <p:cNvSpPr txBox="1"/>
          <p:nvPr/>
        </p:nvSpPr>
        <p:spPr>
          <a:xfrm>
            <a:off x="1001612" y="4255610"/>
            <a:ext cx="22380775" cy="753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sz="5600">
                <a:latin typeface="MiloOT"/>
                <a:ea typeface="MiloOT"/>
                <a:cs typeface="MiloOT"/>
                <a:sym typeface="MiloOT"/>
              </a:defRPr>
            </a:pPr>
            <a:r>
              <a:t>One popular method for measuring engagement rate is taking the total number of engagements and comparing that to the total number of followers. This method is </a:t>
            </a:r>
            <a:r>
              <a:rPr b="1"/>
              <a:t>good for drawing comparisons to your competitors,</a:t>
            </a:r>
            <a:r>
              <a:t> as all of the data for this formula is </a:t>
            </a:r>
            <a:r>
              <a:rPr b="1"/>
              <a:t>publicly accessible.</a:t>
            </a:r>
            <a:endParaRPr b="1"/>
          </a:p>
          <a:p>
            <a:pPr>
              <a:defRPr sz="7200">
                <a:latin typeface="MiloOT"/>
                <a:ea typeface="MiloOT"/>
                <a:cs typeface="MiloOT"/>
                <a:sym typeface="MiloOT"/>
              </a:defRPr>
            </a:pPr>
            <a:r>
              <a:t>(Total Engagements / Number of Followers) x 100</a:t>
            </a:r>
          </a:p>
          <a:p>
            <a:pPr>
              <a:defRPr b="0" sz="7200">
                <a:latin typeface="MiloOT"/>
                <a:ea typeface="MiloOT"/>
                <a:cs typeface="MiloOT"/>
                <a:sym typeface="MiloOT"/>
              </a:defRPr>
            </a:pPr>
            <a:r>
              <a:t>=</a:t>
            </a:r>
          </a:p>
          <a:p>
            <a:pPr>
              <a:defRPr b="0" sz="7200">
                <a:latin typeface="MiloOT"/>
                <a:ea typeface="MiloOT"/>
                <a:cs typeface="MiloOT"/>
                <a:sym typeface="MiloOT"/>
              </a:defRPr>
            </a:pPr>
            <a:r>
              <a:t>Public Engagement Rate</a:t>
            </a:r>
          </a:p>
        </p:txBody>
      </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31">
                                            <p:bg/>
                                          </p:spTgt>
                                        </p:tgtEl>
                                        <p:attrNameLst>
                                          <p:attrName>style.visibility</p:attrName>
                                        </p:attrNameLst>
                                      </p:cBhvr>
                                      <p:to>
                                        <p:strVal val="visible"/>
                                      </p:to>
                                    </p:set>
                                    <p:anim calcmode="lin" valueType="num">
                                      <p:cBhvr>
                                        <p:cTn id="7" dur="500" fill="hold"/>
                                        <p:tgtEl>
                                          <p:spTgt spid="231">
                                            <p:bg/>
                                          </p:spTgt>
                                        </p:tgtEl>
                                        <p:attrNameLst>
                                          <p:attrName>ppt_x</p:attrName>
                                        </p:attrNameLst>
                                      </p:cBhvr>
                                      <p:tavLst>
                                        <p:tav tm="0">
                                          <p:val>
                                            <p:strVal val="#ppt_x"/>
                                          </p:val>
                                        </p:tav>
                                        <p:tav tm="100000">
                                          <p:val>
                                            <p:strVal val="#ppt_x"/>
                                          </p:val>
                                        </p:tav>
                                      </p:tavLst>
                                    </p:anim>
                                    <p:anim calcmode="lin" valueType="num">
                                      <p:cBhvr>
                                        <p:cTn id="8" dur="500" fill="hold"/>
                                        <p:tgtEl>
                                          <p:spTgt spid="23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31">
                                            <p:txEl>
                                              <p:pRg st="0" end="0"/>
                                            </p:txEl>
                                          </p:spTgt>
                                        </p:tgtEl>
                                        <p:attrNameLst>
                                          <p:attrName>style.visibility</p:attrName>
                                        </p:attrNameLst>
                                      </p:cBhvr>
                                      <p:to>
                                        <p:strVal val="visible"/>
                                      </p:to>
                                    </p:set>
                                    <p:anim calcmode="lin" valueType="num">
                                      <p:cBhvr>
                                        <p:cTn id="11" dur="500" fill="hold"/>
                                        <p:tgtEl>
                                          <p:spTgt spid="23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3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0"/>
                                  </p:stCondLst>
                                  <p:iterate type="el" backwards="0">
                                    <p:tmAbs val="0"/>
                                  </p:iterate>
                                  <p:childTnLst>
                                    <p:set>
                                      <p:cBhvr>
                                        <p:cTn id="15" fill="hold"/>
                                        <p:tgtEl>
                                          <p:spTgt spid="231">
                                            <p:txEl>
                                              <p:pRg st="1" end="1"/>
                                            </p:txEl>
                                          </p:spTgt>
                                        </p:tgtEl>
                                        <p:attrNameLst>
                                          <p:attrName>style.visibility</p:attrName>
                                        </p:attrNameLst>
                                      </p:cBhvr>
                                      <p:to>
                                        <p:strVal val="visible"/>
                                      </p:to>
                                    </p:set>
                                    <p:anim calcmode="lin" valueType="num">
                                      <p:cBhvr>
                                        <p:cTn id="16" dur="500" fill="hold"/>
                                        <p:tgtEl>
                                          <p:spTgt spid="23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3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1" fill="hold">
                                  <p:stCondLst>
                                    <p:cond delay="0"/>
                                  </p:stCondLst>
                                  <p:iterate type="el" backwards="0">
                                    <p:tmAbs val="0"/>
                                  </p:iterate>
                                  <p:childTnLst>
                                    <p:set>
                                      <p:cBhvr>
                                        <p:cTn id="20" fill="hold"/>
                                        <p:tgtEl>
                                          <p:spTgt spid="231">
                                            <p:txEl>
                                              <p:pRg st="2" end="2"/>
                                            </p:txEl>
                                          </p:spTgt>
                                        </p:tgtEl>
                                        <p:attrNameLst>
                                          <p:attrName>style.visibility</p:attrName>
                                        </p:attrNameLst>
                                      </p:cBhvr>
                                      <p:to>
                                        <p:strVal val="visible"/>
                                      </p:to>
                                    </p:set>
                                    <p:anim calcmode="lin" valueType="num">
                                      <p:cBhvr>
                                        <p:cTn id="21" dur="500" fill="hold"/>
                                        <p:tgtEl>
                                          <p:spTgt spid="23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31">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Class="entr" nodeType="afterEffect" presetSubtype="4" presetID="2" grpId="1" fill="hold">
                                  <p:stCondLst>
                                    <p:cond delay="0"/>
                                  </p:stCondLst>
                                  <p:iterate type="el" backwards="0">
                                    <p:tmAbs val="0"/>
                                  </p:iterate>
                                  <p:childTnLst>
                                    <p:set>
                                      <p:cBhvr>
                                        <p:cTn id="25" fill="hold"/>
                                        <p:tgtEl>
                                          <p:spTgt spid="231">
                                            <p:txEl>
                                              <p:pRg st="3" end="3"/>
                                            </p:txEl>
                                          </p:spTgt>
                                        </p:tgtEl>
                                        <p:attrNameLst>
                                          <p:attrName>style.visibility</p:attrName>
                                        </p:attrNameLst>
                                      </p:cBhvr>
                                      <p:to>
                                        <p:strVal val="visible"/>
                                      </p:to>
                                    </p:set>
                                    <p:anim calcmode="lin" valueType="num">
                                      <p:cBhvr>
                                        <p:cTn id="26" dur="500" fill="hold"/>
                                        <p:tgtEl>
                                          <p:spTgt spid="231">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1" presetID="2" grpId="2" fill="hold">
                                  <p:stCondLst>
                                    <p:cond delay="0"/>
                                  </p:stCondLst>
                                  <p:iterate type="el" backwards="0">
                                    <p:tmAbs val="0"/>
                                  </p:iterate>
                                  <p:childTnLst>
                                    <p:anim calcmode="lin" valueType="num">
                                      <p:cBhvr>
                                        <p:cTn id="31" dur="500" fill="hold"/>
                                        <p:tgtEl>
                                          <p:spTgt spid="231">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231">
                                            <p:txEl>
                                              <p:pRg st="0" end="0"/>
                                            </p:txEl>
                                          </p:spTgt>
                                        </p:tgtEl>
                                        <p:attrNameLst>
                                          <p:attrName>ppt_y</p:attrName>
                                        </p:attrNameLst>
                                      </p:cBhvr>
                                      <p:tavLst>
                                        <p:tav tm="0">
                                          <p:val>
                                            <p:strVal val="ppt_y"/>
                                          </p:val>
                                        </p:tav>
                                        <p:tav tm="100000">
                                          <p:val>
                                            <p:strVal val="0-ppt_h/2"/>
                                          </p:val>
                                        </p:tav>
                                      </p:tavLst>
                                    </p:anim>
                                    <p:set>
                                      <p:cBhvr>
                                        <p:cTn id="33" fill="hold">
                                          <p:stCondLst>
                                            <p:cond delay="499"/>
                                          </p:stCondLst>
                                        </p:cTn>
                                        <p:tgtEl>
                                          <p:spTgt spid="231">
                                            <p:txEl>
                                              <p:pRg st="0" end="0"/>
                                            </p:txEl>
                                          </p:spTgt>
                                        </p:tgtEl>
                                        <p:attrNameLst>
                                          <p:attrName>style.visibility</p:attrName>
                                        </p:attrNameLst>
                                      </p:cBhvr>
                                      <p:to>
                                        <p:strVal val="hidden"/>
                                      </p:to>
                                    </p:set>
                                  </p:childTnLst>
                                </p:cTn>
                              </p:par>
                              <p:par>
                                <p:cTn id="34" presetClass="exit" nodeType="withEffect" presetSubtype="1" presetID="2" grpId="2" fill="hold">
                                  <p:stCondLst>
                                    <p:cond delay="0"/>
                                  </p:stCondLst>
                                  <p:iterate type="el" backwards="0">
                                    <p:tmAbs val="0"/>
                                  </p:iterate>
                                  <p:childTnLst>
                                    <p:anim calcmode="lin" valueType="num">
                                      <p:cBhvr>
                                        <p:cTn id="35" dur="500" fill="hold"/>
                                        <p:tgtEl>
                                          <p:spTgt spid="231">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231">
                                            <p:txEl>
                                              <p:pRg st="1" end="1"/>
                                            </p:txEl>
                                          </p:spTgt>
                                        </p:tgtEl>
                                        <p:attrNameLst>
                                          <p:attrName>ppt_y</p:attrName>
                                        </p:attrNameLst>
                                      </p:cBhvr>
                                      <p:tavLst>
                                        <p:tav tm="0">
                                          <p:val>
                                            <p:strVal val="ppt_y"/>
                                          </p:val>
                                        </p:tav>
                                        <p:tav tm="100000">
                                          <p:val>
                                            <p:strVal val="0-ppt_h/2"/>
                                          </p:val>
                                        </p:tav>
                                      </p:tavLst>
                                    </p:anim>
                                    <p:set>
                                      <p:cBhvr>
                                        <p:cTn id="37" fill="hold">
                                          <p:stCondLst>
                                            <p:cond delay="499"/>
                                          </p:stCondLst>
                                        </p:cTn>
                                        <p:tgtEl>
                                          <p:spTgt spid="231">
                                            <p:txEl>
                                              <p:pRg st="1" end="1"/>
                                            </p:txEl>
                                          </p:spTgt>
                                        </p:tgtEl>
                                        <p:attrNameLst>
                                          <p:attrName>style.visibility</p:attrName>
                                        </p:attrNameLst>
                                      </p:cBhvr>
                                      <p:to>
                                        <p:strVal val="hidden"/>
                                      </p:to>
                                    </p:set>
                                  </p:childTnLst>
                                </p:cTn>
                              </p:par>
                              <p:par>
                                <p:cTn id="38" presetClass="exit" nodeType="withEffect" presetSubtype="1" presetID="2" grpId="2" fill="hold">
                                  <p:stCondLst>
                                    <p:cond delay="0"/>
                                  </p:stCondLst>
                                  <p:iterate type="el" backwards="0">
                                    <p:tmAbs val="0"/>
                                  </p:iterate>
                                  <p:childTnLst>
                                    <p:anim calcmode="lin" valueType="num">
                                      <p:cBhvr>
                                        <p:cTn id="39" dur="500" fill="hold"/>
                                        <p:tgtEl>
                                          <p:spTgt spid="231">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231">
                                            <p:txEl>
                                              <p:pRg st="2" end="2"/>
                                            </p:txEl>
                                          </p:spTgt>
                                        </p:tgtEl>
                                        <p:attrNameLst>
                                          <p:attrName>ppt_y</p:attrName>
                                        </p:attrNameLst>
                                      </p:cBhvr>
                                      <p:tavLst>
                                        <p:tav tm="0">
                                          <p:val>
                                            <p:strVal val="ppt_y"/>
                                          </p:val>
                                        </p:tav>
                                        <p:tav tm="100000">
                                          <p:val>
                                            <p:strVal val="0-ppt_h/2"/>
                                          </p:val>
                                        </p:tav>
                                      </p:tavLst>
                                    </p:anim>
                                    <p:set>
                                      <p:cBhvr>
                                        <p:cTn id="41" fill="hold">
                                          <p:stCondLst>
                                            <p:cond delay="499"/>
                                          </p:stCondLst>
                                        </p:cTn>
                                        <p:tgtEl>
                                          <p:spTgt spid="231">
                                            <p:txEl>
                                              <p:pRg st="2" end="2"/>
                                            </p:txEl>
                                          </p:spTgt>
                                        </p:tgtEl>
                                        <p:attrNameLst>
                                          <p:attrName>style.visibility</p:attrName>
                                        </p:attrNameLst>
                                      </p:cBhvr>
                                      <p:to>
                                        <p:strVal val="hidden"/>
                                      </p:to>
                                    </p:set>
                                  </p:childTnLst>
                                </p:cTn>
                              </p:par>
                              <p:par>
                                <p:cTn id="42" presetClass="exit" nodeType="withEffect" presetSubtype="1" presetID="2" grpId="2" fill="hold">
                                  <p:stCondLst>
                                    <p:cond delay="0"/>
                                  </p:stCondLst>
                                  <p:iterate type="el" backwards="0">
                                    <p:tmAbs val="0"/>
                                  </p:iterate>
                                  <p:childTnLst>
                                    <p:anim calcmode="lin" valueType="num">
                                      <p:cBhvr>
                                        <p:cTn id="43" dur="500" fill="hold"/>
                                        <p:tgtEl>
                                          <p:spTgt spid="231">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231">
                                            <p:txEl>
                                              <p:pRg st="3" end="3"/>
                                            </p:txEl>
                                          </p:spTgt>
                                        </p:tgtEl>
                                        <p:attrNameLst>
                                          <p:attrName>ppt_y</p:attrName>
                                        </p:attrNameLst>
                                      </p:cBhvr>
                                      <p:tavLst>
                                        <p:tav tm="0">
                                          <p:val>
                                            <p:strVal val="ppt_y"/>
                                          </p:val>
                                        </p:tav>
                                        <p:tav tm="100000">
                                          <p:val>
                                            <p:strVal val="0-ppt_h/2"/>
                                          </p:val>
                                        </p:tav>
                                      </p:tavLst>
                                    </p:anim>
                                    <p:set>
                                      <p:cBhvr>
                                        <p:cTn id="45" fill="hold">
                                          <p:stCondLst>
                                            <p:cond delay="499"/>
                                          </p:stCondLst>
                                        </p:cTn>
                                        <p:tgtEl>
                                          <p:spTgt spid="231">
                                            <p:txEl>
                                              <p:pRg st="3" end="3"/>
                                            </p:txEl>
                                          </p:spTgt>
                                        </p:tgtEl>
                                        <p:attrNameLst>
                                          <p:attrName>style.visibility</p:attrName>
                                        </p:attrNameLst>
                                      </p:cBhvr>
                                      <p:to>
                                        <p:strVal val="hidden"/>
                                      </p:to>
                                    </p:set>
                                  </p:childTnLst>
                                </p:cTn>
                              </p:par>
                              <p:par>
                                <p:cTn id="46" presetClass="exit" nodeType="withEffect" presetSubtype="1" presetID="2" grpId="2" fill="hold">
                                  <p:stCondLst>
                                    <p:cond delay="0"/>
                                  </p:stCondLst>
                                  <p:iterate type="el" backwards="0">
                                    <p:tmAbs val="0"/>
                                  </p:iterate>
                                  <p:childTnLst>
                                    <p:anim calcmode="lin" valueType="num">
                                      <p:cBhvr>
                                        <p:cTn id="47" dur="500" fill="hold"/>
                                        <p:tgtEl>
                                          <p:spTgt spid="231">
                                            <p:bg/>
                                          </p:spTgt>
                                        </p:tgtEl>
                                        <p:attrNameLst>
                                          <p:attrName>ppt_x</p:attrName>
                                        </p:attrNameLst>
                                      </p:cBhvr>
                                      <p:tavLst>
                                        <p:tav tm="0">
                                          <p:val>
                                            <p:strVal val="ppt_x"/>
                                          </p:val>
                                        </p:tav>
                                        <p:tav tm="100000">
                                          <p:val>
                                            <p:strVal val="ppt_x"/>
                                          </p:val>
                                        </p:tav>
                                      </p:tavLst>
                                    </p:anim>
                                    <p:anim calcmode="lin" valueType="num">
                                      <p:cBhvr>
                                        <p:cTn id="48" dur="500" fill="hold"/>
                                        <p:tgtEl>
                                          <p:spTgt spid="231">
                                            <p:bg/>
                                          </p:spTgt>
                                        </p:tgtEl>
                                        <p:attrNameLst>
                                          <p:attrName>ppt_y</p:attrName>
                                        </p:attrNameLst>
                                      </p:cBhvr>
                                      <p:tavLst>
                                        <p:tav tm="0">
                                          <p:val>
                                            <p:strVal val="ppt_y"/>
                                          </p:val>
                                        </p:tav>
                                        <p:tav tm="100000">
                                          <p:val>
                                            <p:strVal val="0-ppt_h/2"/>
                                          </p:val>
                                        </p:tav>
                                      </p:tavLst>
                                    </p:anim>
                                    <p:set>
                                      <p:cBhvr>
                                        <p:cTn id="49" fill="hold">
                                          <p:stCondLst>
                                            <p:cond delay="499"/>
                                          </p:stCondLst>
                                        </p:cTn>
                                        <p:tgtEl>
                                          <p:spTgt spid="231">
                                            <p:bg/>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1" grpId="1"/>
      <p:bldP build="p" bldLvl="5" animBg="1" rev="0" advAuto="0" spid="231"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Post.png" descr="Post.png"/>
          <p:cNvPicPr>
            <a:picLocks noChangeAspect="1"/>
          </p:cNvPicPr>
          <p:nvPr/>
        </p:nvPicPr>
        <p:blipFill>
          <a:blip r:embed="rId2">
            <a:extLst/>
          </a:blip>
          <a:stretch>
            <a:fillRect/>
          </a:stretch>
        </p:blipFill>
        <p:spPr>
          <a:xfrm>
            <a:off x="2463269" y="3415969"/>
            <a:ext cx="4775755" cy="9210382"/>
          </a:xfrm>
          <a:prstGeom prst="rect">
            <a:avLst/>
          </a:prstGeom>
          <a:ln w="12700">
            <a:miter lim="400000"/>
          </a:ln>
        </p:spPr>
      </p:pic>
      <p:pic>
        <p:nvPicPr>
          <p:cNvPr id="234" name="Post insights.png" descr="Post insights.png"/>
          <p:cNvPicPr>
            <a:picLocks noChangeAspect="1"/>
          </p:cNvPicPr>
          <p:nvPr/>
        </p:nvPicPr>
        <p:blipFill>
          <a:blip r:embed="rId3">
            <a:extLst/>
          </a:blip>
          <a:stretch>
            <a:fillRect/>
          </a:stretch>
        </p:blipFill>
        <p:spPr>
          <a:xfrm>
            <a:off x="2463269" y="3415969"/>
            <a:ext cx="4775755" cy="9210383"/>
          </a:xfrm>
          <a:prstGeom prst="rect">
            <a:avLst/>
          </a:prstGeom>
          <a:ln w="12700">
            <a:miter lim="400000"/>
          </a:ln>
        </p:spPr>
      </p:pic>
      <p:sp>
        <p:nvSpPr>
          <p:cNvPr id="235" name="Analytics"/>
          <p:cNvSpPr txBox="1"/>
          <p:nvPr>
            <p:ph type="title"/>
          </p:nvPr>
        </p:nvSpPr>
        <p:spPr>
          <a:prstGeom prst="rect">
            <a:avLst/>
          </a:prstGeom>
        </p:spPr>
        <p:txBody>
          <a:bodyPr/>
          <a:lstStyle/>
          <a:p>
            <a:pPr/>
            <a:r>
              <a:t>Analytics</a:t>
            </a:r>
          </a:p>
        </p:txBody>
      </p:sp>
      <p:sp>
        <p:nvSpPr>
          <p:cNvPr id="236" name="Public engagement rate example:…"/>
          <p:cNvSpPr txBox="1"/>
          <p:nvPr/>
        </p:nvSpPr>
        <p:spPr>
          <a:xfrm>
            <a:off x="7420731" y="5531959"/>
            <a:ext cx="15148856" cy="497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i="1" sz="5600">
                <a:latin typeface="MiloOT"/>
                <a:ea typeface="MiloOT"/>
                <a:cs typeface="MiloOT"/>
                <a:sym typeface="MiloOT"/>
              </a:defRPr>
            </a:pPr>
            <a:r>
              <a:t>Public engagement rate example:</a:t>
            </a:r>
          </a:p>
          <a:p>
            <a:pPr>
              <a:defRPr b="0" sz="7200">
                <a:latin typeface="MiloOT"/>
                <a:ea typeface="MiloOT"/>
                <a:cs typeface="MiloOT"/>
                <a:sym typeface="MiloOT"/>
              </a:defRPr>
            </a:pPr>
            <a:r>
              <a:t>(((7073 x 1) + (36 x 5)) / 129,000) x 100</a:t>
            </a:r>
          </a:p>
          <a:p>
            <a:pPr>
              <a:defRPr b="0" sz="7200">
                <a:latin typeface="MiloOT"/>
                <a:ea typeface="MiloOT"/>
                <a:cs typeface="MiloOT"/>
                <a:sym typeface="MiloOT"/>
              </a:defRPr>
            </a:pPr>
            <a:r>
              <a:t>=</a:t>
            </a:r>
          </a:p>
          <a:p>
            <a:pPr>
              <a:defRPr sz="7200">
                <a:latin typeface="MiloOT"/>
                <a:ea typeface="MiloOT"/>
                <a:cs typeface="MiloOT"/>
                <a:sym typeface="MiloOT"/>
              </a:defRPr>
            </a:pPr>
            <a:r>
              <a:t>5.62% public engagement rate</a:t>
            </a:r>
          </a:p>
        </p:txBody>
      </p:sp>
      <p:sp>
        <p:nvSpPr>
          <p:cNvPr id="241" name="Connection Line"/>
          <p:cNvSpPr/>
          <p:nvPr/>
        </p:nvSpPr>
        <p:spPr>
          <a:xfrm>
            <a:off x="3623462" y="5399987"/>
            <a:ext cx="5813206" cy="1810718"/>
          </a:xfrm>
          <a:custGeom>
            <a:avLst/>
            <a:gdLst/>
            <a:ahLst/>
            <a:cxnLst>
              <a:cxn ang="0">
                <a:pos x="wd2" y="hd2"/>
              </a:cxn>
              <a:cxn ang="5400000">
                <a:pos x="wd2" y="hd2"/>
              </a:cxn>
              <a:cxn ang="10800000">
                <a:pos x="wd2" y="hd2"/>
              </a:cxn>
              <a:cxn ang="16200000">
                <a:pos x="wd2" y="hd2"/>
              </a:cxn>
            </a:cxnLst>
            <a:rect l="0" t="0" r="r" b="b"/>
            <a:pathLst>
              <a:path w="21600" h="16280" fill="norm" stroke="1" extrusionOk="0">
                <a:moveTo>
                  <a:pt x="0" y="12046"/>
                </a:moveTo>
                <a:cubicBezTo>
                  <a:pt x="9763" y="-5320"/>
                  <a:pt x="16963" y="-3909"/>
                  <a:pt x="21600" y="16280"/>
                </a:cubicBezTo>
              </a:path>
            </a:pathLst>
          </a:custGeom>
          <a:ln w="88900">
            <a:solidFill>
              <a:srgbClr val="C8102E"/>
            </a:solidFill>
            <a:miter lim="400000"/>
            <a:tailEnd type="triangle"/>
          </a:ln>
        </p:spPr>
        <p:txBody>
          <a:bodyPr/>
          <a:lstStyle/>
          <a:p>
            <a:pPr/>
          </a:p>
        </p:txBody>
      </p:sp>
      <p:sp>
        <p:nvSpPr>
          <p:cNvPr id="242" name="Connection Line"/>
          <p:cNvSpPr/>
          <p:nvPr/>
        </p:nvSpPr>
        <p:spPr>
          <a:xfrm>
            <a:off x="4676494" y="7025987"/>
            <a:ext cx="8749803" cy="2113967"/>
          </a:xfrm>
          <a:custGeom>
            <a:avLst/>
            <a:gdLst/>
            <a:ahLst/>
            <a:cxnLst>
              <a:cxn ang="0">
                <a:pos x="wd2" y="hd2"/>
              </a:cxn>
              <a:cxn ang="5400000">
                <a:pos x="wd2" y="hd2"/>
              </a:cxn>
              <a:cxn ang="10800000">
                <a:pos x="wd2" y="hd2"/>
              </a:cxn>
              <a:cxn ang="16200000">
                <a:pos x="wd2" y="hd2"/>
              </a:cxn>
            </a:cxnLst>
            <a:rect l="0" t="0" r="r" b="b"/>
            <a:pathLst>
              <a:path w="21600" h="16770" fill="norm" stroke="1" extrusionOk="0">
                <a:moveTo>
                  <a:pt x="0" y="0"/>
                </a:moveTo>
                <a:cubicBezTo>
                  <a:pt x="13709" y="18237"/>
                  <a:pt x="20909" y="21600"/>
                  <a:pt x="21600" y="10088"/>
                </a:cubicBezTo>
              </a:path>
            </a:pathLst>
          </a:custGeom>
          <a:ln w="88900">
            <a:solidFill>
              <a:srgbClr val="C8102E"/>
            </a:solidFill>
            <a:miter lim="400000"/>
            <a:tailEnd type="triangle"/>
          </a:ln>
        </p:spPr>
        <p:txBody>
          <a:bodyPr/>
          <a:lstStyle/>
          <a:p>
            <a:pPr/>
          </a:p>
        </p:txBody>
      </p:sp>
      <p:sp>
        <p:nvSpPr>
          <p:cNvPr id="239" name="FOLLOWERS"/>
          <p:cNvSpPr txBox="1"/>
          <p:nvPr/>
        </p:nvSpPr>
        <p:spPr>
          <a:xfrm>
            <a:off x="16865599" y="8147050"/>
            <a:ext cx="2532610"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800"/>
              </a:spcBef>
              <a:defRPr i="1" sz="3800">
                <a:solidFill>
                  <a:srgbClr val="C8102E"/>
                </a:solidFill>
                <a:latin typeface="MiloOT"/>
                <a:ea typeface="MiloOT"/>
                <a:cs typeface="MiloOT"/>
                <a:sym typeface="MiloOT"/>
              </a:defRPr>
            </a:lvl1pPr>
          </a:lstStyle>
          <a:p>
            <a:pPr/>
            <a:r>
              <a:t>FOLLOWERS</a:t>
            </a:r>
          </a:p>
        </p:txBody>
      </p:sp>
      <p:sp>
        <p:nvSpPr>
          <p:cNvPr id="240" name="Because comments indicate more interest in the content than a simple like/reaction, they are often weighted heavier in engagement rate formulas. In this example, each comment is worth 5x as much as each like."/>
          <p:cNvSpPr txBox="1"/>
          <p:nvPr/>
        </p:nvSpPr>
        <p:spPr>
          <a:xfrm>
            <a:off x="8265044" y="11515566"/>
            <a:ext cx="13460229" cy="1663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a:spcBef>
                <a:spcPts val="2800"/>
              </a:spcBef>
              <a:defRPr b="0" sz="3400">
                <a:latin typeface="MiloOT"/>
                <a:ea typeface="MiloOT"/>
                <a:cs typeface="MiloOT"/>
                <a:sym typeface="MiloOT"/>
              </a:defRPr>
            </a:lvl1pPr>
          </a:lstStyle>
          <a:p>
            <a:pPr/>
            <a:r>
              <a:t>Because comments indicate more interest in the content than a simple like/reaction, they are often weighted heavier in engagement rate formulas. In this example, each comment is worth 5x as much as each like.</a:t>
            </a:r>
          </a:p>
        </p:txBody>
      </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33"/>
                                        </p:tgtEl>
                                        <p:attrNameLst>
                                          <p:attrName>style.visibility</p:attrName>
                                        </p:attrNameLst>
                                      </p:cBhvr>
                                      <p:to>
                                        <p:strVal val="visible"/>
                                      </p:to>
                                    </p:set>
                                    <p:anim calcmode="lin" valueType="num">
                                      <p:cBhvr>
                                        <p:cTn id="7" dur="500" fill="hold"/>
                                        <p:tgtEl>
                                          <p:spTgt spid="233"/>
                                        </p:tgtEl>
                                        <p:attrNameLst>
                                          <p:attrName>ppt_x</p:attrName>
                                        </p:attrNameLst>
                                      </p:cBhvr>
                                      <p:tavLst>
                                        <p:tav tm="0">
                                          <p:val>
                                            <p:strVal val="#ppt_x"/>
                                          </p:val>
                                        </p:tav>
                                        <p:tav tm="100000">
                                          <p:val>
                                            <p:strVal val="#ppt_x"/>
                                          </p:val>
                                        </p:tav>
                                      </p:tavLst>
                                    </p:anim>
                                    <p:anim calcmode="lin" valueType="num">
                                      <p:cBhvr>
                                        <p:cTn id="8" dur="500" fill="hold"/>
                                        <p:tgtEl>
                                          <p:spTgt spid="2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36">
                                            <p:bg/>
                                          </p:spTgt>
                                        </p:tgtEl>
                                        <p:attrNameLst>
                                          <p:attrName>style.visibility</p:attrName>
                                        </p:attrNameLst>
                                      </p:cBhvr>
                                      <p:to>
                                        <p:strVal val="visible"/>
                                      </p:to>
                                    </p:set>
                                    <p:anim calcmode="lin" valueType="num">
                                      <p:cBhvr>
                                        <p:cTn id="12" dur="500" fill="hold"/>
                                        <p:tgtEl>
                                          <p:spTgt spid="236">
                                            <p:bg/>
                                          </p:spTgt>
                                        </p:tgtEl>
                                        <p:attrNameLst>
                                          <p:attrName>ppt_x</p:attrName>
                                        </p:attrNameLst>
                                      </p:cBhvr>
                                      <p:tavLst>
                                        <p:tav tm="0">
                                          <p:val>
                                            <p:strVal val="#ppt_x"/>
                                          </p:val>
                                        </p:tav>
                                        <p:tav tm="100000">
                                          <p:val>
                                            <p:strVal val="#ppt_x"/>
                                          </p:val>
                                        </p:tav>
                                      </p:tavLst>
                                    </p:anim>
                                    <p:anim calcmode="lin" valueType="num">
                                      <p:cBhvr>
                                        <p:cTn id="13" dur="500" fill="hold"/>
                                        <p:tgtEl>
                                          <p:spTgt spid="236">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236">
                                            <p:txEl>
                                              <p:pRg st="0" end="0"/>
                                            </p:txEl>
                                          </p:spTgt>
                                        </p:tgtEl>
                                        <p:attrNameLst>
                                          <p:attrName>style.visibility</p:attrName>
                                        </p:attrNameLst>
                                      </p:cBhvr>
                                      <p:to>
                                        <p:strVal val="visible"/>
                                      </p:to>
                                    </p:set>
                                    <p:anim calcmode="lin" valueType="num">
                                      <p:cBhvr>
                                        <p:cTn id="16" dur="500" fill="hold"/>
                                        <p:tgtEl>
                                          <p:spTgt spid="236">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36">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2" fill="hold">
                                  <p:stCondLst>
                                    <p:cond delay="0"/>
                                  </p:stCondLst>
                                  <p:iterate type="el" backwards="0">
                                    <p:tmAbs val="0"/>
                                  </p:iterate>
                                  <p:childTnLst>
                                    <p:set>
                                      <p:cBhvr>
                                        <p:cTn id="20" fill="hold"/>
                                        <p:tgtEl>
                                          <p:spTgt spid="236">
                                            <p:txEl>
                                              <p:pRg st="1" end="1"/>
                                            </p:txEl>
                                          </p:spTgt>
                                        </p:tgtEl>
                                        <p:attrNameLst>
                                          <p:attrName>style.visibility</p:attrName>
                                        </p:attrNameLst>
                                      </p:cBhvr>
                                      <p:to>
                                        <p:strVal val="visible"/>
                                      </p:to>
                                    </p:set>
                                    <p:anim calcmode="lin" valueType="num">
                                      <p:cBhvr>
                                        <p:cTn id="21" dur="500" fill="hold"/>
                                        <p:tgtEl>
                                          <p:spTgt spid="236">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36">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Class="entr" nodeType="afterEffect" presetSubtype="4" presetID="2" grpId="2" fill="hold">
                                  <p:stCondLst>
                                    <p:cond delay="0"/>
                                  </p:stCondLst>
                                  <p:iterate type="el" backwards="0">
                                    <p:tmAbs val="0"/>
                                  </p:iterate>
                                  <p:childTnLst>
                                    <p:set>
                                      <p:cBhvr>
                                        <p:cTn id="25" fill="hold"/>
                                        <p:tgtEl>
                                          <p:spTgt spid="236">
                                            <p:txEl>
                                              <p:pRg st="2" end="2"/>
                                            </p:txEl>
                                          </p:spTgt>
                                        </p:tgtEl>
                                        <p:attrNameLst>
                                          <p:attrName>style.visibility</p:attrName>
                                        </p:attrNameLst>
                                      </p:cBhvr>
                                      <p:to>
                                        <p:strVal val="visible"/>
                                      </p:to>
                                    </p:set>
                                    <p:anim calcmode="lin" valueType="num">
                                      <p:cBhvr>
                                        <p:cTn id="26" dur="500" fill="hold"/>
                                        <p:tgtEl>
                                          <p:spTgt spid="23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36">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Class="entr" nodeType="afterEffect" presetSubtype="4" presetID="2" grpId="2" fill="hold">
                                  <p:stCondLst>
                                    <p:cond delay="0"/>
                                  </p:stCondLst>
                                  <p:iterate type="el" backwards="0">
                                    <p:tmAbs val="0"/>
                                  </p:iterate>
                                  <p:childTnLst>
                                    <p:set>
                                      <p:cBhvr>
                                        <p:cTn id="30" fill="hold"/>
                                        <p:tgtEl>
                                          <p:spTgt spid="236">
                                            <p:txEl>
                                              <p:pRg st="3" end="3"/>
                                            </p:txEl>
                                          </p:spTgt>
                                        </p:tgtEl>
                                        <p:attrNameLst>
                                          <p:attrName>style.visibility</p:attrName>
                                        </p:attrNameLst>
                                      </p:cBhvr>
                                      <p:to>
                                        <p:strVal val="visible"/>
                                      </p:to>
                                    </p:set>
                                    <p:anim calcmode="lin" valueType="num">
                                      <p:cBhvr>
                                        <p:cTn id="31" dur="500" fill="hold"/>
                                        <p:tgtEl>
                                          <p:spTgt spid="236">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36">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Class="entr" nodeType="afterEffect" presetID="10" grpId="3" fill="hold">
                                  <p:stCondLst>
                                    <p:cond delay="1000"/>
                                  </p:stCondLst>
                                  <p:iterate type="el" backwards="0">
                                    <p:tmAbs val="0"/>
                                  </p:iterate>
                                  <p:childTnLst>
                                    <p:set>
                                      <p:cBhvr>
                                        <p:cTn id="35" fill="hold"/>
                                        <p:tgtEl>
                                          <p:spTgt spid="234"/>
                                        </p:tgtEl>
                                        <p:attrNameLst>
                                          <p:attrName>style.visibility</p:attrName>
                                        </p:attrNameLst>
                                      </p:cBhvr>
                                      <p:to>
                                        <p:strVal val="visible"/>
                                      </p:to>
                                    </p:set>
                                    <p:animEffect filter="fade" transition="in">
                                      <p:cBhvr>
                                        <p:cTn id="36" dur="250"/>
                                        <p:tgtEl>
                                          <p:spTgt spid="234"/>
                                        </p:tgtEl>
                                      </p:cBhvr>
                                    </p:animEffect>
                                  </p:childTnLst>
                                </p:cTn>
                              </p:par>
                            </p:childTnLst>
                          </p:cTn>
                        </p:par>
                        <p:par>
                          <p:cTn id="37" fill="hold">
                            <p:stCondLst>
                              <p:cond delay="3750"/>
                            </p:stCondLst>
                            <p:childTnLst>
                              <p:par>
                                <p:cTn id="38" presetClass="entr" nodeType="afterEffect" presetID="9" grpId="4" fill="hold">
                                  <p:stCondLst>
                                    <p:cond delay="250"/>
                                  </p:stCondLst>
                                  <p:iterate type="el" backwards="0">
                                    <p:tmAbs val="0"/>
                                  </p:iterate>
                                  <p:childTnLst>
                                    <p:set>
                                      <p:cBhvr>
                                        <p:cTn id="39" fill="hold"/>
                                        <p:tgtEl>
                                          <p:spTgt spid="241"/>
                                        </p:tgtEl>
                                        <p:attrNameLst>
                                          <p:attrName>style.visibility</p:attrName>
                                        </p:attrNameLst>
                                      </p:cBhvr>
                                      <p:to>
                                        <p:strVal val="visible"/>
                                      </p:to>
                                    </p:set>
                                    <p:animEffect filter="dissolve" transition="in">
                                      <p:cBhvr>
                                        <p:cTn id="40" dur="500"/>
                                        <p:tgtEl>
                                          <p:spTgt spid="241"/>
                                        </p:tgtEl>
                                      </p:cBhvr>
                                    </p:animEffect>
                                  </p:childTnLst>
                                </p:cTn>
                              </p:par>
                            </p:childTnLst>
                          </p:cTn>
                        </p:par>
                        <p:par>
                          <p:cTn id="41" fill="hold">
                            <p:stCondLst>
                              <p:cond delay="4500"/>
                            </p:stCondLst>
                            <p:childTnLst>
                              <p:par>
                                <p:cTn id="42" presetClass="entr" nodeType="afterEffect" presetID="9" grpId="5" fill="hold">
                                  <p:stCondLst>
                                    <p:cond delay="0"/>
                                  </p:stCondLst>
                                  <p:iterate type="el" backwards="0">
                                    <p:tmAbs val="0"/>
                                  </p:iterate>
                                  <p:childTnLst>
                                    <p:set>
                                      <p:cBhvr>
                                        <p:cTn id="43" fill="hold"/>
                                        <p:tgtEl>
                                          <p:spTgt spid="242"/>
                                        </p:tgtEl>
                                        <p:attrNameLst>
                                          <p:attrName>style.visibility</p:attrName>
                                        </p:attrNameLst>
                                      </p:cBhvr>
                                      <p:to>
                                        <p:strVal val="visible"/>
                                      </p:to>
                                    </p:set>
                                    <p:animEffect filter="dissolve" transition="in">
                                      <p:cBhvr>
                                        <p:cTn id="44" dur="500"/>
                                        <p:tgtEl>
                                          <p:spTgt spid="242"/>
                                        </p:tgtEl>
                                      </p:cBhvr>
                                    </p:animEffect>
                                  </p:childTnLst>
                                </p:cTn>
                              </p:par>
                            </p:childTnLst>
                          </p:cTn>
                        </p:par>
                        <p:par>
                          <p:cTn id="45" fill="hold">
                            <p:stCondLst>
                              <p:cond delay="5000"/>
                            </p:stCondLst>
                            <p:childTnLst>
                              <p:par>
                                <p:cTn id="46" presetClass="entr" nodeType="afterEffect" presetSubtype="16" presetID="23" grpId="6" fill="hold">
                                  <p:stCondLst>
                                    <p:cond delay="0"/>
                                  </p:stCondLst>
                                  <p:iterate type="el" backwards="0">
                                    <p:tmAbs val="0"/>
                                  </p:iterate>
                                  <p:childTnLst>
                                    <p:set>
                                      <p:cBhvr>
                                        <p:cTn id="47" fill="hold"/>
                                        <p:tgtEl>
                                          <p:spTgt spid="239"/>
                                        </p:tgtEl>
                                        <p:attrNameLst>
                                          <p:attrName>style.visibility</p:attrName>
                                        </p:attrNameLst>
                                      </p:cBhvr>
                                      <p:to>
                                        <p:strVal val="visible"/>
                                      </p:to>
                                    </p:set>
                                    <p:anim calcmode="lin" valueType="num">
                                      <p:cBhvr>
                                        <p:cTn id="48" dur="250" fill="hold"/>
                                        <p:tgtEl>
                                          <p:spTgt spid="239"/>
                                        </p:tgtEl>
                                        <p:attrNameLst>
                                          <p:attrName>ppt_w</p:attrName>
                                        </p:attrNameLst>
                                      </p:cBhvr>
                                      <p:tavLst>
                                        <p:tav tm="0">
                                          <p:val>
                                            <p:fltVal val="0"/>
                                          </p:val>
                                        </p:tav>
                                        <p:tav tm="100000">
                                          <p:val>
                                            <p:strVal val="#ppt_w"/>
                                          </p:val>
                                        </p:tav>
                                      </p:tavLst>
                                    </p:anim>
                                    <p:anim calcmode="lin" valueType="num">
                                      <p:cBhvr>
                                        <p:cTn id="49" dur="250" fill="hold"/>
                                        <p:tgtEl>
                                          <p:spTgt spid="239"/>
                                        </p:tgtEl>
                                        <p:attrNameLst>
                                          <p:attrName>ppt_h</p:attrName>
                                        </p:attrNameLst>
                                      </p:cBhvr>
                                      <p:tavLst>
                                        <p:tav tm="0">
                                          <p:val>
                                            <p:fltVal val="0"/>
                                          </p:val>
                                        </p:tav>
                                        <p:tav tm="100000">
                                          <p:val>
                                            <p:strVal val="#ppt_h"/>
                                          </p:val>
                                        </p:tav>
                                      </p:tavLst>
                                    </p:anim>
                                  </p:childTnLst>
                                </p:cTn>
                              </p:par>
                            </p:childTnLst>
                          </p:cTn>
                        </p:par>
                        <p:par>
                          <p:cTn id="50" fill="hold">
                            <p:stCondLst>
                              <p:cond delay="5250"/>
                            </p:stCondLst>
                            <p:childTnLst>
                              <p:par>
                                <p:cTn id="51" presetClass="entr" nodeType="afterEffect" presetSubtype="4" presetID="2" grpId="7" fill="hold">
                                  <p:stCondLst>
                                    <p:cond delay="1000"/>
                                  </p:stCondLst>
                                  <p:iterate type="el" backwards="0">
                                    <p:tmAbs val="0"/>
                                  </p:iterate>
                                  <p:childTnLst>
                                    <p:set>
                                      <p:cBhvr>
                                        <p:cTn id="52" fill="hold"/>
                                        <p:tgtEl>
                                          <p:spTgt spid="240"/>
                                        </p:tgtEl>
                                        <p:attrNameLst>
                                          <p:attrName>style.visibility</p:attrName>
                                        </p:attrNameLst>
                                      </p:cBhvr>
                                      <p:to>
                                        <p:strVal val="visible"/>
                                      </p:to>
                                    </p:set>
                                    <p:anim calcmode="lin" valueType="num">
                                      <p:cBhvr>
                                        <p:cTn id="53" dur="500" fill="hold"/>
                                        <p:tgtEl>
                                          <p:spTgt spid="240"/>
                                        </p:tgtEl>
                                        <p:attrNameLst>
                                          <p:attrName>ppt_x</p:attrName>
                                        </p:attrNameLst>
                                      </p:cBhvr>
                                      <p:tavLst>
                                        <p:tav tm="0">
                                          <p:val>
                                            <p:strVal val="#ppt_x"/>
                                          </p:val>
                                        </p:tav>
                                        <p:tav tm="100000">
                                          <p:val>
                                            <p:strVal val="#ppt_x"/>
                                          </p:val>
                                        </p:tav>
                                      </p:tavLst>
                                    </p:anim>
                                    <p:anim calcmode="lin" valueType="num">
                                      <p:cBhvr>
                                        <p:cTn id="54"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xit" nodeType="clickEffect" presetSubtype="1" presetID="2" grpId="8" fill="hold">
                                  <p:stCondLst>
                                    <p:cond delay="0"/>
                                  </p:stCondLst>
                                  <p:iterate type="el" backwards="0">
                                    <p:tmAbs val="0"/>
                                  </p:iterate>
                                  <p:childTnLst>
                                    <p:anim calcmode="lin" valueType="num">
                                      <p:cBhvr>
                                        <p:cTn id="58" dur="500" fill="hold"/>
                                        <p:tgtEl>
                                          <p:spTgt spid="236">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236">
                                            <p:txEl>
                                              <p:pRg st="0" end="0"/>
                                            </p:txEl>
                                          </p:spTgt>
                                        </p:tgtEl>
                                        <p:attrNameLst>
                                          <p:attrName>ppt_y</p:attrName>
                                        </p:attrNameLst>
                                      </p:cBhvr>
                                      <p:tavLst>
                                        <p:tav tm="0">
                                          <p:val>
                                            <p:strVal val="ppt_y"/>
                                          </p:val>
                                        </p:tav>
                                        <p:tav tm="100000">
                                          <p:val>
                                            <p:strVal val="0-ppt_h/2"/>
                                          </p:val>
                                        </p:tav>
                                      </p:tavLst>
                                    </p:anim>
                                    <p:set>
                                      <p:cBhvr>
                                        <p:cTn id="60" fill="hold">
                                          <p:stCondLst>
                                            <p:cond delay="499"/>
                                          </p:stCondLst>
                                        </p:cTn>
                                        <p:tgtEl>
                                          <p:spTgt spid="236">
                                            <p:txEl>
                                              <p:pRg st="0" end="0"/>
                                            </p:txEl>
                                          </p:spTgt>
                                        </p:tgtEl>
                                        <p:attrNameLst>
                                          <p:attrName>style.visibility</p:attrName>
                                        </p:attrNameLst>
                                      </p:cBhvr>
                                      <p:to>
                                        <p:strVal val="hidden"/>
                                      </p:to>
                                    </p:set>
                                  </p:childTnLst>
                                </p:cTn>
                              </p:par>
                              <p:par>
                                <p:cTn id="61" presetClass="exit" nodeType="withEffect" presetSubtype="1" presetID="2" grpId="8" fill="hold">
                                  <p:stCondLst>
                                    <p:cond delay="0"/>
                                  </p:stCondLst>
                                  <p:iterate type="el" backwards="0">
                                    <p:tmAbs val="0"/>
                                  </p:iterate>
                                  <p:childTnLst>
                                    <p:anim calcmode="lin" valueType="num">
                                      <p:cBhvr>
                                        <p:cTn id="62" dur="500" fill="hold"/>
                                        <p:tgtEl>
                                          <p:spTgt spid="236">
                                            <p:txEl>
                                              <p:pRg st="1" end="1"/>
                                            </p:txEl>
                                          </p:spTgt>
                                        </p:tgtEl>
                                        <p:attrNameLst>
                                          <p:attrName>ppt_x</p:attrName>
                                        </p:attrNameLst>
                                      </p:cBhvr>
                                      <p:tavLst>
                                        <p:tav tm="0">
                                          <p:val>
                                            <p:strVal val="ppt_x"/>
                                          </p:val>
                                        </p:tav>
                                        <p:tav tm="100000">
                                          <p:val>
                                            <p:strVal val="ppt_x"/>
                                          </p:val>
                                        </p:tav>
                                      </p:tavLst>
                                    </p:anim>
                                    <p:anim calcmode="lin" valueType="num">
                                      <p:cBhvr>
                                        <p:cTn id="63" dur="500" fill="hold"/>
                                        <p:tgtEl>
                                          <p:spTgt spid="236">
                                            <p:txEl>
                                              <p:pRg st="1" end="1"/>
                                            </p:txEl>
                                          </p:spTgt>
                                        </p:tgtEl>
                                        <p:attrNameLst>
                                          <p:attrName>ppt_y</p:attrName>
                                        </p:attrNameLst>
                                      </p:cBhvr>
                                      <p:tavLst>
                                        <p:tav tm="0">
                                          <p:val>
                                            <p:strVal val="ppt_y"/>
                                          </p:val>
                                        </p:tav>
                                        <p:tav tm="100000">
                                          <p:val>
                                            <p:strVal val="0-ppt_h/2"/>
                                          </p:val>
                                        </p:tav>
                                      </p:tavLst>
                                    </p:anim>
                                    <p:set>
                                      <p:cBhvr>
                                        <p:cTn id="64" fill="hold">
                                          <p:stCondLst>
                                            <p:cond delay="499"/>
                                          </p:stCondLst>
                                        </p:cTn>
                                        <p:tgtEl>
                                          <p:spTgt spid="236">
                                            <p:txEl>
                                              <p:pRg st="1" end="1"/>
                                            </p:txEl>
                                          </p:spTgt>
                                        </p:tgtEl>
                                        <p:attrNameLst>
                                          <p:attrName>style.visibility</p:attrName>
                                        </p:attrNameLst>
                                      </p:cBhvr>
                                      <p:to>
                                        <p:strVal val="hidden"/>
                                      </p:to>
                                    </p:set>
                                  </p:childTnLst>
                                </p:cTn>
                              </p:par>
                              <p:par>
                                <p:cTn id="65" presetClass="exit" nodeType="withEffect" presetSubtype="1" presetID="2" grpId="8" fill="hold">
                                  <p:stCondLst>
                                    <p:cond delay="0"/>
                                  </p:stCondLst>
                                  <p:iterate type="el" backwards="0">
                                    <p:tmAbs val="0"/>
                                  </p:iterate>
                                  <p:childTnLst>
                                    <p:anim calcmode="lin" valueType="num">
                                      <p:cBhvr>
                                        <p:cTn id="66" dur="500" fill="hold"/>
                                        <p:tgtEl>
                                          <p:spTgt spid="236">
                                            <p:txEl>
                                              <p:pRg st="2" end="2"/>
                                            </p:txEl>
                                          </p:spTgt>
                                        </p:tgtEl>
                                        <p:attrNameLst>
                                          <p:attrName>ppt_x</p:attrName>
                                        </p:attrNameLst>
                                      </p:cBhvr>
                                      <p:tavLst>
                                        <p:tav tm="0">
                                          <p:val>
                                            <p:strVal val="ppt_x"/>
                                          </p:val>
                                        </p:tav>
                                        <p:tav tm="100000">
                                          <p:val>
                                            <p:strVal val="ppt_x"/>
                                          </p:val>
                                        </p:tav>
                                      </p:tavLst>
                                    </p:anim>
                                    <p:anim calcmode="lin" valueType="num">
                                      <p:cBhvr>
                                        <p:cTn id="67" dur="500" fill="hold"/>
                                        <p:tgtEl>
                                          <p:spTgt spid="236">
                                            <p:txEl>
                                              <p:pRg st="2" end="2"/>
                                            </p:txEl>
                                          </p:spTgt>
                                        </p:tgtEl>
                                        <p:attrNameLst>
                                          <p:attrName>ppt_y</p:attrName>
                                        </p:attrNameLst>
                                      </p:cBhvr>
                                      <p:tavLst>
                                        <p:tav tm="0">
                                          <p:val>
                                            <p:strVal val="ppt_y"/>
                                          </p:val>
                                        </p:tav>
                                        <p:tav tm="100000">
                                          <p:val>
                                            <p:strVal val="0-ppt_h/2"/>
                                          </p:val>
                                        </p:tav>
                                      </p:tavLst>
                                    </p:anim>
                                    <p:set>
                                      <p:cBhvr>
                                        <p:cTn id="68" fill="hold">
                                          <p:stCondLst>
                                            <p:cond delay="499"/>
                                          </p:stCondLst>
                                        </p:cTn>
                                        <p:tgtEl>
                                          <p:spTgt spid="236">
                                            <p:txEl>
                                              <p:pRg st="2" end="2"/>
                                            </p:txEl>
                                          </p:spTgt>
                                        </p:tgtEl>
                                        <p:attrNameLst>
                                          <p:attrName>style.visibility</p:attrName>
                                        </p:attrNameLst>
                                      </p:cBhvr>
                                      <p:to>
                                        <p:strVal val="hidden"/>
                                      </p:to>
                                    </p:set>
                                  </p:childTnLst>
                                </p:cTn>
                              </p:par>
                              <p:par>
                                <p:cTn id="69" presetClass="exit" nodeType="withEffect" presetSubtype="1" presetID="2" grpId="8" fill="hold">
                                  <p:stCondLst>
                                    <p:cond delay="0"/>
                                  </p:stCondLst>
                                  <p:iterate type="el" backwards="0">
                                    <p:tmAbs val="0"/>
                                  </p:iterate>
                                  <p:childTnLst>
                                    <p:anim calcmode="lin" valueType="num">
                                      <p:cBhvr>
                                        <p:cTn id="70" dur="500" fill="hold"/>
                                        <p:tgtEl>
                                          <p:spTgt spid="236">
                                            <p:txEl>
                                              <p:pRg st="3" end="3"/>
                                            </p:txEl>
                                          </p:spTgt>
                                        </p:tgtEl>
                                        <p:attrNameLst>
                                          <p:attrName>ppt_x</p:attrName>
                                        </p:attrNameLst>
                                      </p:cBhvr>
                                      <p:tavLst>
                                        <p:tav tm="0">
                                          <p:val>
                                            <p:strVal val="ppt_x"/>
                                          </p:val>
                                        </p:tav>
                                        <p:tav tm="100000">
                                          <p:val>
                                            <p:strVal val="ppt_x"/>
                                          </p:val>
                                        </p:tav>
                                      </p:tavLst>
                                    </p:anim>
                                    <p:anim calcmode="lin" valueType="num">
                                      <p:cBhvr>
                                        <p:cTn id="71" dur="500" fill="hold"/>
                                        <p:tgtEl>
                                          <p:spTgt spid="236">
                                            <p:txEl>
                                              <p:pRg st="3" end="3"/>
                                            </p:txEl>
                                          </p:spTgt>
                                        </p:tgtEl>
                                        <p:attrNameLst>
                                          <p:attrName>ppt_y</p:attrName>
                                        </p:attrNameLst>
                                      </p:cBhvr>
                                      <p:tavLst>
                                        <p:tav tm="0">
                                          <p:val>
                                            <p:strVal val="ppt_y"/>
                                          </p:val>
                                        </p:tav>
                                        <p:tav tm="100000">
                                          <p:val>
                                            <p:strVal val="0-ppt_h/2"/>
                                          </p:val>
                                        </p:tav>
                                      </p:tavLst>
                                    </p:anim>
                                    <p:set>
                                      <p:cBhvr>
                                        <p:cTn id="72" fill="hold">
                                          <p:stCondLst>
                                            <p:cond delay="499"/>
                                          </p:stCondLst>
                                        </p:cTn>
                                        <p:tgtEl>
                                          <p:spTgt spid="236">
                                            <p:txEl>
                                              <p:pRg st="3" end="3"/>
                                            </p:txEl>
                                          </p:spTgt>
                                        </p:tgtEl>
                                        <p:attrNameLst>
                                          <p:attrName>style.visibility</p:attrName>
                                        </p:attrNameLst>
                                      </p:cBhvr>
                                      <p:to>
                                        <p:strVal val="hidden"/>
                                      </p:to>
                                    </p:set>
                                  </p:childTnLst>
                                </p:cTn>
                              </p:par>
                              <p:par>
                                <p:cTn id="73" presetClass="exit" nodeType="withEffect" presetSubtype="1" presetID="2" grpId="8" fill="hold">
                                  <p:stCondLst>
                                    <p:cond delay="0"/>
                                  </p:stCondLst>
                                  <p:iterate type="el" backwards="0">
                                    <p:tmAbs val="0"/>
                                  </p:iterate>
                                  <p:childTnLst>
                                    <p:anim calcmode="lin" valueType="num">
                                      <p:cBhvr>
                                        <p:cTn id="74" dur="500" fill="hold"/>
                                        <p:tgtEl>
                                          <p:spTgt spid="236">
                                            <p:bg/>
                                          </p:spTgt>
                                        </p:tgtEl>
                                        <p:attrNameLst>
                                          <p:attrName>ppt_x</p:attrName>
                                        </p:attrNameLst>
                                      </p:cBhvr>
                                      <p:tavLst>
                                        <p:tav tm="0">
                                          <p:val>
                                            <p:strVal val="ppt_x"/>
                                          </p:val>
                                        </p:tav>
                                        <p:tav tm="100000">
                                          <p:val>
                                            <p:strVal val="ppt_x"/>
                                          </p:val>
                                        </p:tav>
                                      </p:tavLst>
                                    </p:anim>
                                    <p:anim calcmode="lin" valueType="num">
                                      <p:cBhvr>
                                        <p:cTn id="75" dur="500" fill="hold"/>
                                        <p:tgtEl>
                                          <p:spTgt spid="236">
                                            <p:bg/>
                                          </p:spTgt>
                                        </p:tgtEl>
                                        <p:attrNameLst>
                                          <p:attrName>ppt_y</p:attrName>
                                        </p:attrNameLst>
                                      </p:cBhvr>
                                      <p:tavLst>
                                        <p:tav tm="0">
                                          <p:val>
                                            <p:strVal val="ppt_y"/>
                                          </p:val>
                                        </p:tav>
                                        <p:tav tm="100000">
                                          <p:val>
                                            <p:strVal val="0-ppt_h/2"/>
                                          </p:val>
                                        </p:tav>
                                      </p:tavLst>
                                    </p:anim>
                                    <p:set>
                                      <p:cBhvr>
                                        <p:cTn id="76" fill="hold">
                                          <p:stCondLst>
                                            <p:cond delay="499"/>
                                          </p:stCondLst>
                                        </p:cTn>
                                        <p:tgtEl>
                                          <p:spTgt spid="236">
                                            <p:bg/>
                                          </p:spTgt>
                                        </p:tgtEl>
                                        <p:attrNameLst>
                                          <p:attrName>style.visibility</p:attrName>
                                        </p:attrNameLst>
                                      </p:cBhvr>
                                      <p:to>
                                        <p:strVal val="hidden"/>
                                      </p:to>
                                    </p:set>
                                  </p:childTnLst>
                                </p:cTn>
                              </p:par>
                            </p:childTnLst>
                          </p:cTn>
                        </p:par>
                        <p:par>
                          <p:cTn id="77" fill="hold">
                            <p:stCondLst>
                              <p:cond delay="500"/>
                            </p:stCondLst>
                            <p:childTnLst>
                              <p:par>
                                <p:cTn id="78" presetClass="exit" nodeType="afterEffect" presetSubtype="1" presetID="2" grpId="9" fill="hold">
                                  <p:stCondLst>
                                    <p:cond delay="0"/>
                                  </p:stCondLst>
                                  <p:iterate type="el" backwards="0">
                                    <p:tmAbs val="0"/>
                                  </p:iterate>
                                  <p:childTnLst>
                                    <p:anim calcmode="lin" valueType="num">
                                      <p:cBhvr>
                                        <p:cTn id="79" dur="500" fill="hold"/>
                                        <p:tgtEl>
                                          <p:spTgt spid="234"/>
                                        </p:tgtEl>
                                        <p:attrNameLst>
                                          <p:attrName>ppt_x</p:attrName>
                                        </p:attrNameLst>
                                      </p:cBhvr>
                                      <p:tavLst>
                                        <p:tav tm="0">
                                          <p:val>
                                            <p:strVal val="ppt_x"/>
                                          </p:val>
                                        </p:tav>
                                        <p:tav tm="100000">
                                          <p:val>
                                            <p:strVal val="ppt_x"/>
                                          </p:val>
                                        </p:tav>
                                      </p:tavLst>
                                    </p:anim>
                                    <p:anim calcmode="lin" valueType="num">
                                      <p:cBhvr>
                                        <p:cTn id="80" dur="500" fill="hold"/>
                                        <p:tgtEl>
                                          <p:spTgt spid="234"/>
                                        </p:tgtEl>
                                        <p:attrNameLst>
                                          <p:attrName>ppt_y</p:attrName>
                                        </p:attrNameLst>
                                      </p:cBhvr>
                                      <p:tavLst>
                                        <p:tav tm="0">
                                          <p:val>
                                            <p:strVal val="ppt_y"/>
                                          </p:val>
                                        </p:tav>
                                        <p:tav tm="100000">
                                          <p:val>
                                            <p:strVal val="0-ppt_h/2"/>
                                          </p:val>
                                        </p:tav>
                                      </p:tavLst>
                                    </p:anim>
                                    <p:set>
                                      <p:cBhvr>
                                        <p:cTn id="81" fill="hold">
                                          <p:stCondLst>
                                            <p:cond delay="499"/>
                                          </p:stCondLst>
                                        </p:cTn>
                                        <p:tgtEl>
                                          <p:spTgt spid="234"/>
                                        </p:tgtEl>
                                        <p:attrNameLst>
                                          <p:attrName>style.visibility</p:attrName>
                                        </p:attrNameLst>
                                      </p:cBhvr>
                                      <p:to>
                                        <p:strVal val="hidden"/>
                                      </p:to>
                                    </p:set>
                                  </p:childTnLst>
                                </p:cTn>
                              </p:par>
                            </p:childTnLst>
                          </p:cTn>
                        </p:par>
                        <p:par>
                          <p:cTn id="82" fill="hold">
                            <p:stCondLst>
                              <p:cond delay="1000"/>
                            </p:stCondLst>
                            <p:childTnLst>
                              <p:par>
                                <p:cTn id="83" presetClass="exit" nodeType="afterEffect" presetSubtype="0" presetID="1" grpId="10" fill="hold">
                                  <p:stCondLst>
                                    <p:cond delay="0"/>
                                  </p:stCondLst>
                                  <p:iterate type="el" backwards="0">
                                    <p:tmAbs val="0"/>
                                  </p:iterate>
                                  <p:childTnLst>
                                    <p:set>
                                      <p:cBhvr>
                                        <p:cTn id="84" fill="hold">
                                          <p:stCondLst>
                                            <p:cond delay="0"/>
                                          </p:stCondLst>
                                        </p:cTn>
                                        <p:tgtEl>
                                          <p:spTgt spid="233"/>
                                        </p:tgtEl>
                                        <p:attrNameLst>
                                          <p:attrName>style.visibility</p:attrName>
                                        </p:attrNameLst>
                                      </p:cBhvr>
                                      <p:to>
                                        <p:strVal val="hidden"/>
                                      </p:to>
                                    </p:set>
                                  </p:childTnLst>
                                </p:cTn>
                              </p:par>
                            </p:childTnLst>
                          </p:cTn>
                        </p:par>
                        <p:par>
                          <p:cTn id="85" fill="hold">
                            <p:stCondLst>
                              <p:cond delay="1000"/>
                            </p:stCondLst>
                            <p:childTnLst>
                              <p:par>
                                <p:cTn id="86" presetClass="exit" nodeType="afterEffect" presetSubtype="1" presetID="2" grpId="11" fill="hold">
                                  <p:stCondLst>
                                    <p:cond delay="0"/>
                                  </p:stCondLst>
                                  <p:iterate type="el" backwards="0">
                                    <p:tmAbs val="0"/>
                                  </p:iterate>
                                  <p:childTnLst>
                                    <p:anim calcmode="lin" valueType="num">
                                      <p:cBhvr>
                                        <p:cTn id="87" dur="500" fill="hold"/>
                                        <p:tgtEl>
                                          <p:spTgt spid="241"/>
                                        </p:tgtEl>
                                        <p:attrNameLst>
                                          <p:attrName>ppt_x</p:attrName>
                                        </p:attrNameLst>
                                      </p:cBhvr>
                                      <p:tavLst>
                                        <p:tav tm="0">
                                          <p:val>
                                            <p:strVal val="ppt_x"/>
                                          </p:val>
                                        </p:tav>
                                        <p:tav tm="100000">
                                          <p:val>
                                            <p:strVal val="ppt_x"/>
                                          </p:val>
                                        </p:tav>
                                      </p:tavLst>
                                    </p:anim>
                                    <p:anim calcmode="lin" valueType="num">
                                      <p:cBhvr>
                                        <p:cTn id="88" dur="500" fill="hold"/>
                                        <p:tgtEl>
                                          <p:spTgt spid="241"/>
                                        </p:tgtEl>
                                        <p:attrNameLst>
                                          <p:attrName>ppt_y</p:attrName>
                                        </p:attrNameLst>
                                      </p:cBhvr>
                                      <p:tavLst>
                                        <p:tav tm="0">
                                          <p:val>
                                            <p:strVal val="ppt_y"/>
                                          </p:val>
                                        </p:tav>
                                        <p:tav tm="100000">
                                          <p:val>
                                            <p:strVal val="0-ppt_h/2"/>
                                          </p:val>
                                        </p:tav>
                                      </p:tavLst>
                                    </p:anim>
                                    <p:set>
                                      <p:cBhvr>
                                        <p:cTn id="89" fill="hold">
                                          <p:stCondLst>
                                            <p:cond delay="499"/>
                                          </p:stCondLst>
                                        </p:cTn>
                                        <p:tgtEl>
                                          <p:spTgt spid="241"/>
                                        </p:tgtEl>
                                        <p:attrNameLst>
                                          <p:attrName>style.visibility</p:attrName>
                                        </p:attrNameLst>
                                      </p:cBhvr>
                                      <p:to>
                                        <p:strVal val="hidden"/>
                                      </p:to>
                                    </p:set>
                                  </p:childTnLst>
                                </p:cTn>
                              </p:par>
                            </p:childTnLst>
                          </p:cTn>
                        </p:par>
                        <p:par>
                          <p:cTn id="90" fill="hold">
                            <p:stCondLst>
                              <p:cond delay="1500"/>
                            </p:stCondLst>
                            <p:childTnLst>
                              <p:par>
                                <p:cTn id="91" presetClass="exit" nodeType="afterEffect" presetSubtype="1" presetID="2" grpId="12" fill="hold">
                                  <p:stCondLst>
                                    <p:cond delay="0"/>
                                  </p:stCondLst>
                                  <p:iterate type="el" backwards="0">
                                    <p:tmAbs val="0"/>
                                  </p:iterate>
                                  <p:childTnLst>
                                    <p:anim calcmode="lin" valueType="num">
                                      <p:cBhvr>
                                        <p:cTn id="92" dur="500" fill="hold"/>
                                        <p:tgtEl>
                                          <p:spTgt spid="242"/>
                                        </p:tgtEl>
                                        <p:attrNameLst>
                                          <p:attrName>ppt_x</p:attrName>
                                        </p:attrNameLst>
                                      </p:cBhvr>
                                      <p:tavLst>
                                        <p:tav tm="0">
                                          <p:val>
                                            <p:strVal val="ppt_x"/>
                                          </p:val>
                                        </p:tav>
                                        <p:tav tm="100000">
                                          <p:val>
                                            <p:strVal val="ppt_x"/>
                                          </p:val>
                                        </p:tav>
                                      </p:tavLst>
                                    </p:anim>
                                    <p:anim calcmode="lin" valueType="num">
                                      <p:cBhvr>
                                        <p:cTn id="93" dur="500" fill="hold"/>
                                        <p:tgtEl>
                                          <p:spTgt spid="242"/>
                                        </p:tgtEl>
                                        <p:attrNameLst>
                                          <p:attrName>ppt_y</p:attrName>
                                        </p:attrNameLst>
                                      </p:cBhvr>
                                      <p:tavLst>
                                        <p:tav tm="0">
                                          <p:val>
                                            <p:strVal val="ppt_y"/>
                                          </p:val>
                                        </p:tav>
                                        <p:tav tm="100000">
                                          <p:val>
                                            <p:strVal val="0-ppt_h/2"/>
                                          </p:val>
                                        </p:tav>
                                      </p:tavLst>
                                    </p:anim>
                                    <p:set>
                                      <p:cBhvr>
                                        <p:cTn id="94" fill="hold">
                                          <p:stCondLst>
                                            <p:cond delay="499"/>
                                          </p:stCondLst>
                                        </p:cTn>
                                        <p:tgtEl>
                                          <p:spTgt spid="242"/>
                                        </p:tgtEl>
                                        <p:attrNameLst>
                                          <p:attrName>style.visibility</p:attrName>
                                        </p:attrNameLst>
                                      </p:cBhvr>
                                      <p:to>
                                        <p:strVal val="hidden"/>
                                      </p:to>
                                    </p:set>
                                  </p:childTnLst>
                                </p:cTn>
                              </p:par>
                            </p:childTnLst>
                          </p:cTn>
                        </p:par>
                        <p:par>
                          <p:cTn id="95" fill="hold">
                            <p:stCondLst>
                              <p:cond delay="2000"/>
                            </p:stCondLst>
                            <p:childTnLst>
                              <p:par>
                                <p:cTn id="96" presetClass="exit" nodeType="afterEffect" presetSubtype="1" presetID="2" grpId="13" fill="hold">
                                  <p:stCondLst>
                                    <p:cond delay="0"/>
                                  </p:stCondLst>
                                  <p:iterate type="el" backwards="0">
                                    <p:tmAbs val="0"/>
                                  </p:iterate>
                                  <p:childTnLst>
                                    <p:anim calcmode="lin" valueType="num">
                                      <p:cBhvr>
                                        <p:cTn id="97" dur="500" fill="hold"/>
                                        <p:tgtEl>
                                          <p:spTgt spid="239"/>
                                        </p:tgtEl>
                                        <p:attrNameLst>
                                          <p:attrName>ppt_x</p:attrName>
                                        </p:attrNameLst>
                                      </p:cBhvr>
                                      <p:tavLst>
                                        <p:tav tm="0">
                                          <p:val>
                                            <p:strVal val="ppt_x"/>
                                          </p:val>
                                        </p:tav>
                                        <p:tav tm="100000">
                                          <p:val>
                                            <p:strVal val="ppt_x"/>
                                          </p:val>
                                        </p:tav>
                                      </p:tavLst>
                                    </p:anim>
                                    <p:anim calcmode="lin" valueType="num">
                                      <p:cBhvr>
                                        <p:cTn id="98" dur="500" fill="hold"/>
                                        <p:tgtEl>
                                          <p:spTgt spid="239"/>
                                        </p:tgtEl>
                                        <p:attrNameLst>
                                          <p:attrName>ppt_y</p:attrName>
                                        </p:attrNameLst>
                                      </p:cBhvr>
                                      <p:tavLst>
                                        <p:tav tm="0">
                                          <p:val>
                                            <p:strVal val="ppt_y"/>
                                          </p:val>
                                        </p:tav>
                                        <p:tav tm="100000">
                                          <p:val>
                                            <p:strVal val="0-ppt_h/2"/>
                                          </p:val>
                                        </p:tav>
                                      </p:tavLst>
                                    </p:anim>
                                    <p:set>
                                      <p:cBhvr>
                                        <p:cTn id="99" fill="hold">
                                          <p:stCondLst>
                                            <p:cond delay="499"/>
                                          </p:stCondLst>
                                        </p:cTn>
                                        <p:tgtEl>
                                          <p:spTgt spid="239"/>
                                        </p:tgtEl>
                                        <p:attrNameLst>
                                          <p:attrName>style.visibility</p:attrName>
                                        </p:attrNameLst>
                                      </p:cBhvr>
                                      <p:to>
                                        <p:strVal val="hidden"/>
                                      </p:to>
                                    </p:set>
                                  </p:childTnLst>
                                </p:cTn>
                              </p:par>
                            </p:childTnLst>
                          </p:cTn>
                        </p:par>
                        <p:par>
                          <p:cTn id="100" fill="hold">
                            <p:stCondLst>
                              <p:cond delay="2500"/>
                            </p:stCondLst>
                            <p:childTnLst>
                              <p:par>
                                <p:cTn id="101" presetClass="exit" nodeType="afterEffect" presetSubtype="1" presetID="2" grpId="14" fill="hold">
                                  <p:stCondLst>
                                    <p:cond delay="0"/>
                                  </p:stCondLst>
                                  <p:iterate type="el" backwards="0">
                                    <p:tmAbs val="0"/>
                                  </p:iterate>
                                  <p:childTnLst>
                                    <p:anim calcmode="lin" valueType="num">
                                      <p:cBhvr>
                                        <p:cTn id="102" dur="500" fill="hold"/>
                                        <p:tgtEl>
                                          <p:spTgt spid="240"/>
                                        </p:tgtEl>
                                        <p:attrNameLst>
                                          <p:attrName>ppt_x</p:attrName>
                                        </p:attrNameLst>
                                      </p:cBhvr>
                                      <p:tavLst>
                                        <p:tav tm="0">
                                          <p:val>
                                            <p:strVal val="ppt_x"/>
                                          </p:val>
                                        </p:tav>
                                        <p:tav tm="100000">
                                          <p:val>
                                            <p:strVal val="ppt_x"/>
                                          </p:val>
                                        </p:tav>
                                      </p:tavLst>
                                    </p:anim>
                                    <p:anim calcmode="lin" valueType="num">
                                      <p:cBhvr>
                                        <p:cTn id="103" dur="500" fill="hold"/>
                                        <p:tgtEl>
                                          <p:spTgt spid="240"/>
                                        </p:tgtEl>
                                        <p:attrNameLst>
                                          <p:attrName>ppt_y</p:attrName>
                                        </p:attrNameLst>
                                      </p:cBhvr>
                                      <p:tavLst>
                                        <p:tav tm="0">
                                          <p:val>
                                            <p:strVal val="ppt_y"/>
                                          </p:val>
                                        </p:tav>
                                        <p:tav tm="100000">
                                          <p:val>
                                            <p:strVal val="0-ppt_h/2"/>
                                          </p:val>
                                        </p:tav>
                                      </p:tavLst>
                                    </p:anim>
                                    <p:set>
                                      <p:cBhvr>
                                        <p:cTn id="104" fill="hold">
                                          <p:stCondLst>
                                            <p:cond delay="499"/>
                                          </p:stCondLst>
                                        </p:cTn>
                                        <p:tgtEl>
                                          <p:spTgt spid="24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1" grpId="4"/>
      <p:bldP build="whole" bldLvl="1" animBg="1" rev="0" advAuto="0" spid="234" grpId="9"/>
      <p:bldP build="whole" bldLvl="1" animBg="1" rev="0" advAuto="0" spid="240" grpId="14"/>
      <p:bldP build="whole" bldLvl="1" animBg="1" rev="0" advAuto="0" spid="239" grpId="6"/>
      <p:bldP build="p" bldLvl="5" animBg="1" rev="0" advAuto="0" spid="236" grpId="8"/>
      <p:bldP build="whole" bldLvl="1" animBg="1" rev="0" advAuto="0" spid="233" grpId="10"/>
      <p:bldP build="whole" bldLvl="1" animBg="1" rev="0" advAuto="0" spid="241" grpId="11"/>
      <p:bldP build="whole" bldLvl="1" animBg="1" rev="0" advAuto="0" spid="242" grpId="5"/>
      <p:bldP build="whole" bldLvl="1" animBg="1" rev="0" advAuto="0" spid="239" grpId="13"/>
      <p:bldP build="whole" bldLvl="1" animBg="1" rev="0" advAuto="0" spid="240" grpId="7"/>
      <p:bldP build="whole" bldLvl="1" animBg="1" rev="0" advAuto="0" spid="242" grpId="12"/>
      <p:bldP build="whole" bldLvl="1" animBg="1" rev="0" advAuto="0" spid="234" grpId="3"/>
      <p:bldP build="whole" bldLvl="1" animBg="1" rev="0" advAuto="0" spid="233" grpId="1"/>
      <p:bldP build="p" bldLvl="5" animBg="1" rev="0" advAuto="0" spid="236"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Analytics"/>
          <p:cNvSpPr txBox="1"/>
          <p:nvPr>
            <p:ph type="title"/>
          </p:nvPr>
        </p:nvSpPr>
        <p:spPr>
          <a:prstGeom prst="rect">
            <a:avLst/>
          </a:prstGeom>
        </p:spPr>
        <p:txBody>
          <a:bodyPr/>
          <a:lstStyle/>
          <a:p>
            <a:pPr/>
            <a:r>
              <a:t>Analytics</a:t>
            </a:r>
          </a:p>
        </p:txBody>
      </p:sp>
      <p:sp>
        <p:nvSpPr>
          <p:cNvPr id="245" name="You will never have 100% of your followers see your post. For that reason, swapping out Number of Followers with Total Reach in the formula may give you more useful data for your post performance, as it will measure the engagement rate of those who actua"/>
          <p:cNvSpPr txBox="1"/>
          <p:nvPr/>
        </p:nvSpPr>
        <p:spPr>
          <a:xfrm>
            <a:off x="1001612" y="4255610"/>
            <a:ext cx="22380775" cy="753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sz="5600">
                <a:latin typeface="MiloOT"/>
                <a:ea typeface="MiloOT"/>
                <a:cs typeface="MiloOT"/>
                <a:sym typeface="MiloOT"/>
              </a:defRPr>
            </a:pPr>
            <a:r>
              <a:t>You will never have 100% of your followers see your post. For that reason, swapping out </a:t>
            </a:r>
            <a:r>
              <a:rPr b="1" i="1"/>
              <a:t>Number of Followers</a:t>
            </a:r>
            <a:r>
              <a:rPr i="1"/>
              <a:t> </a:t>
            </a:r>
            <a:r>
              <a:t>with </a:t>
            </a:r>
            <a:r>
              <a:rPr b="1" i="1"/>
              <a:t>Total Reach</a:t>
            </a:r>
            <a:r>
              <a:t> in the formula may give you more useful data for your post performance, as it will measure the engagement rate of those who </a:t>
            </a:r>
            <a:r>
              <a:rPr b="1"/>
              <a:t>actually saw</a:t>
            </a:r>
            <a:r>
              <a:t> your post.</a:t>
            </a:r>
          </a:p>
          <a:p>
            <a:pPr>
              <a:defRPr sz="7200">
                <a:latin typeface="MiloOT"/>
                <a:ea typeface="MiloOT"/>
                <a:cs typeface="MiloOT"/>
                <a:sym typeface="MiloOT"/>
              </a:defRPr>
            </a:pPr>
            <a:r>
              <a:t>(Total Engagements / Total Reach) x 100</a:t>
            </a:r>
          </a:p>
          <a:p>
            <a:pPr>
              <a:defRPr b="0" sz="7200">
                <a:latin typeface="MiloOT"/>
                <a:ea typeface="MiloOT"/>
                <a:cs typeface="MiloOT"/>
                <a:sym typeface="MiloOT"/>
              </a:defRPr>
            </a:pPr>
            <a:r>
              <a:t>=</a:t>
            </a:r>
          </a:p>
          <a:p>
            <a:pPr>
              <a:defRPr b="0" sz="7200">
                <a:latin typeface="MiloOT"/>
                <a:ea typeface="MiloOT"/>
                <a:cs typeface="MiloOT"/>
                <a:sym typeface="MiloOT"/>
              </a:defRPr>
            </a:pPr>
            <a:r>
              <a:t>Engagement Rate</a:t>
            </a:r>
          </a:p>
        </p:txBody>
      </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45">
                                            <p:bg/>
                                          </p:spTgt>
                                        </p:tgtEl>
                                        <p:attrNameLst>
                                          <p:attrName>style.visibility</p:attrName>
                                        </p:attrNameLst>
                                      </p:cBhvr>
                                      <p:to>
                                        <p:strVal val="visible"/>
                                      </p:to>
                                    </p:set>
                                    <p:anim calcmode="lin" valueType="num">
                                      <p:cBhvr>
                                        <p:cTn id="7" dur="500" fill="hold"/>
                                        <p:tgtEl>
                                          <p:spTgt spid="245">
                                            <p:bg/>
                                          </p:spTgt>
                                        </p:tgtEl>
                                        <p:attrNameLst>
                                          <p:attrName>ppt_x</p:attrName>
                                        </p:attrNameLst>
                                      </p:cBhvr>
                                      <p:tavLst>
                                        <p:tav tm="0">
                                          <p:val>
                                            <p:strVal val="#ppt_x"/>
                                          </p:val>
                                        </p:tav>
                                        <p:tav tm="100000">
                                          <p:val>
                                            <p:strVal val="#ppt_x"/>
                                          </p:val>
                                        </p:tav>
                                      </p:tavLst>
                                    </p:anim>
                                    <p:anim calcmode="lin" valueType="num">
                                      <p:cBhvr>
                                        <p:cTn id="8" dur="500" fill="hold"/>
                                        <p:tgtEl>
                                          <p:spTgt spid="245">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45">
                                            <p:txEl>
                                              <p:pRg st="0" end="0"/>
                                            </p:txEl>
                                          </p:spTgt>
                                        </p:tgtEl>
                                        <p:attrNameLst>
                                          <p:attrName>style.visibility</p:attrName>
                                        </p:attrNameLst>
                                      </p:cBhvr>
                                      <p:to>
                                        <p:strVal val="visible"/>
                                      </p:to>
                                    </p:set>
                                    <p:anim calcmode="lin" valueType="num">
                                      <p:cBhvr>
                                        <p:cTn id="11" dur="500" fill="hold"/>
                                        <p:tgtEl>
                                          <p:spTgt spid="245">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4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0"/>
                                  </p:stCondLst>
                                  <p:iterate type="el" backwards="0">
                                    <p:tmAbs val="0"/>
                                  </p:iterate>
                                  <p:childTnLst>
                                    <p:set>
                                      <p:cBhvr>
                                        <p:cTn id="15" fill="hold"/>
                                        <p:tgtEl>
                                          <p:spTgt spid="245">
                                            <p:txEl>
                                              <p:pRg st="1" end="1"/>
                                            </p:txEl>
                                          </p:spTgt>
                                        </p:tgtEl>
                                        <p:attrNameLst>
                                          <p:attrName>style.visibility</p:attrName>
                                        </p:attrNameLst>
                                      </p:cBhvr>
                                      <p:to>
                                        <p:strVal val="visible"/>
                                      </p:to>
                                    </p:set>
                                    <p:anim calcmode="lin" valueType="num">
                                      <p:cBhvr>
                                        <p:cTn id="16" dur="500" fill="hold"/>
                                        <p:tgtEl>
                                          <p:spTgt spid="245">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4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1" fill="hold">
                                  <p:stCondLst>
                                    <p:cond delay="0"/>
                                  </p:stCondLst>
                                  <p:iterate type="el" backwards="0">
                                    <p:tmAbs val="0"/>
                                  </p:iterate>
                                  <p:childTnLst>
                                    <p:set>
                                      <p:cBhvr>
                                        <p:cTn id="20" fill="hold"/>
                                        <p:tgtEl>
                                          <p:spTgt spid="245">
                                            <p:txEl>
                                              <p:pRg st="2" end="2"/>
                                            </p:txEl>
                                          </p:spTgt>
                                        </p:tgtEl>
                                        <p:attrNameLst>
                                          <p:attrName>style.visibility</p:attrName>
                                        </p:attrNameLst>
                                      </p:cBhvr>
                                      <p:to>
                                        <p:strVal val="visible"/>
                                      </p:to>
                                    </p:set>
                                    <p:anim calcmode="lin" valueType="num">
                                      <p:cBhvr>
                                        <p:cTn id="21" dur="500" fill="hold"/>
                                        <p:tgtEl>
                                          <p:spTgt spid="2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45">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Class="entr" nodeType="afterEffect" presetSubtype="4" presetID="2" grpId="1" fill="hold">
                                  <p:stCondLst>
                                    <p:cond delay="0"/>
                                  </p:stCondLst>
                                  <p:iterate type="el" backwards="0">
                                    <p:tmAbs val="0"/>
                                  </p:iterate>
                                  <p:childTnLst>
                                    <p:set>
                                      <p:cBhvr>
                                        <p:cTn id="25" fill="hold"/>
                                        <p:tgtEl>
                                          <p:spTgt spid="245">
                                            <p:txEl>
                                              <p:pRg st="3" end="3"/>
                                            </p:txEl>
                                          </p:spTgt>
                                        </p:tgtEl>
                                        <p:attrNameLst>
                                          <p:attrName>style.visibility</p:attrName>
                                        </p:attrNameLst>
                                      </p:cBhvr>
                                      <p:to>
                                        <p:strVal val="visible"/>
                                      </p:to>
                                    </p:set>
                                    <p:anim calcmode="lin" valueType="num">
                                      <p:cBhvr>
                                        <p:cTn id="26" dur="500" fill="hold"/>
                                        <p:tgtEl>
                                          <p:spTgt spid="245">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1" presetID="2" grpId="2" fill="hold">
                                  <p:stCondLst>
                                    <p:cond delay="0"/>
                                  </p:stCondLst>
                                  <p:iterate type="el" backwards="0">
                                    <p:tmAbs val="0"/>
                                  </p:iterate>
                                  <p:childTnLst>
                                    <p:anim calcmode="lin" valueType="num">
                                      <p:cBhvr>
                                        <p:cTn id="31" dur="500" fill="hold"/>
                                        <p:tgtEl>
                                          <p:spTgt spid="245">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245">
                                            <p:txEl>
                                              <p:pRg st="0" end="0"/>
                                            </p:txEl>
                                          </p:spTgt>
                                        </p:tgtEl>
                                        <p:attrNameLst>
                                          <p:attrName>ppt_y</p:attrName>
                                        </p:attrNameLst>
                                      </p:cBhvr>
                                      <p:tavLst>
                                        <p:tav tm="0">
                                          <p:val>
                                            <p:strVal val="ppt_y"/>
                                          </p:val>
                                        </p:tav>
                                        <p:tav tm="100000">
                                          <p:val>
                                            <p:strVal val="0-ppt_h/2"/>
                                          </p:val>
                                        </p:tav>
                                      </p:tavLst>
                                    </p:anim>
                                    <p:set>
                                      <p:cBhvr>
                                        <p:cTn id="33" fill="hold">
                                          <p:stCondLst>
                                            <p:cond delay="499"/>
                                          </p:stCondLst>
                                        </p:cTn>
                                        <p:tgtEl>
                                          <p:spTgt spid="245">
                                            <p:txEl>
                                              <p:pRg st="0" end="0"/>
                                            </p:txEl>
                                          </p:spTgt>
                                        </p:tgtEl>
                                        <p:attrNameLst>
                                          <p:attrName>style.visibility</p:attrName>
                                        </p:attrNameLst>
                                      </p:cBhvr>
                                      <p:to>
                                        <p:strVal val="hidden"/>
                                      </p:to>
                                    </p:set>
                                  </p:childTnLst>
                                </p:cTn>
                              </p:par>
                              <p:par>
                                <p:cTn id="34" presetClass="exit" nodeType="withEffect" presetSubtype="1" presetID="2" grpId="2" fill="hold">
                                  <p:stCondLst>
                                    <p:cond delay="0"/>
                                  </p:stCondLst>
                                  <p:iterate type="el" backwards="0">
                                    <p:tmAbs val="0"/>
                                  </p:iterate>
                                  <p:childTnLst>
                                    <p:anim calcmode="lin" valueType="num">
                                      <p:cBhvr>
                                        <p:cTn id="35" dur="500" fill="hold"/>
                                        <p:tgtEl>
                                          <p:spTgt spid="245">
                                            <p:txEl>
                                              <p:pRg st="1" end="1"/>
                                            </p:txEl>
                                          </p:spTgt>
                                        </p:tgtEl>
                                        <p:attrNameLst>
                                          <p:attrName>ppt_x</p:attrName>
                                        </p:attrNameLst>
                                      </p:cBhvr>
                                      <p:tavLst>
                                        <p:tav tm="0">
                                          <p:val>
                                            <p:strVal val="ppt_x"/>
                                          </p:val>
                                        </p:tav>
                                        <p:tav tm="100000">
                                          <p:val>
                                            <p:strVal val="ppt_x"/>
                                          </p:val>
                                        </p:tav>
                                      </p:tavLst>
                                    </p:anim>
                                    <p:anim calcmode="lin" valueType="num">
                                      <p:cBhvr>
                                        <p:cTn id="36" dur="500" fill="hold"/>
                                        <p:tgtEl>
                                          <p:spTgt spid="245">
                                            <p:txEl>
                                              <p:pRg st="1" end="1"/>
                                            </p:txEl>
                                          </p:spTgt>
                                        </p:tgtEl>
                                        <p:attrNameLst>
                                          <p:attrName>ppt_y</p:attrName>
                                        </p:attrNameLst>
                                      </p:cBhvr>
                                      <p:tavLst>
                                        <p:tav tm="0">
                                          <p:val>
                                            <p:strVal val="ppt_y"/>
                                          </p:val>
                                        </p:tav>
                                        <p:tav tm="100000">
                                          <p:val>
                                            <p:strVal val="0-ppt_h/2"/>
                                          </p:val>
                                        </p:tav>
                                      </p:tavLst>
                                    </p:anim>
                                    <p:set>
                                      <p:cBhvr>
                                        <p:cTn id="37" fill="hold">
                                          <p:stCondLst>
                                            <p:cond delay="499"/>
                                          </p:stCondLst>
                                        </p:cTn>
                                        <p:tgtEl>
                                          <p:spTgt spid="245">
                                            <p:txEl>
                                              <p:pRg st="1" end="1"/>
                                            </p:txEl>
                                          </p:spTgt>
                                        </p:tgtEl>
                                        <p:attrNameLst>
                                          <p:attrName>style.visibility</p:attrName>
                                        </p:attrNameLst>
                                      </p:cBhvr>
                                      <p:to>
                                        <p:strVal val="hidden"/>
                                      </p:to>
                                    </p:set>
                                  </p:childTnLst>
                                </p:cTn>
                              </p:par>
                              <p:par>
                                <p:cTn id="38" presetClass="exit" nodeType="withEffect" presetSubtype="1" presetID="2" grpId="2" fill="hold">
                                  <p:stCondLst>
                                    <p:cond delay="0"/>
                                  </p:stCondLst>
                                  <p:iterate type="el" backwards="0">
                                    <p:tmAbs val="0"/>
                                  </p:iterate>
                                  <p:childTnLst>
                                    <p:anim calcmode="lin" valueType="num">
                                      <p:cBhvr>
                                        <p:cTn id="39" dur="500" fill="hold"/>
                                        <p:tgtEl>
                                          <p:spTgt spid="245">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245">
                                            <p:txEl>
                                              <p:pRg st="2" end="2"/>
                                            </p:txEl>
                                          </p:spTgt>
                                        </p:tgtEl>
                                        <p:attrNameLst>
                                          <p:attrName>ppt_y</p:attrName>
                                        </p:attrNameLst>
                                      </p:cBhvr>
                                      <p:tavLst>
                                        <p:tav tm="0">
                                          <p:val>
                                            <p:strVal val="ppt_y"/>
                                          </p:val>
                                        </p:tav>
                                        <p:tav tm="100000">
                                          <p:val>
                                            <p:strVal val="0-ppt_h/2"/>
                                          </p:val>
                                        </p:tav>
                                      </p:tavLst>
                                    </p:anim>
                                    <p:set>
                                      <p:cBhvr>
                                        <p:cTn id="41" fill="hold">
                                          <p:stCondLst>
                                            <p:cond delay="499"/>
                                          </p:stCondLst>
                                        </p:cTn>
                                        <p:tgtEl>
                                          <p:spTgt spid="245">
                                            <p:txEl>
                                              <p:pRg st="2" end="2"/>
                                            </p:txEl>
                                          </p:spTgt>
                                        </p:tgtEl>
                                        <p:attrNameLst>
                                          <p:attrName>style.visibility</p:attrName>
                                        </p:attrNameLst>
                                      </p:cBhvr>
                                      <p:to>
                                        <p:strVal val="hidden"/>
                                      </p:to>
                                    </p:set>
                                  </p:childTnLst>
                                </p:cTn>
                              </p:par>
                              <p:par>
                                <p:cTn id="42" presetClass="exit" nodeType="withEffect" presetSubtype="1" presetID="2" grpId="2" fill="hold">
                                  <p:stCondLst>
                                    <p:cond delay="0"/>
                                  </p:stCondLst>
                                  <p:iterate type="el" backwards="0">
                                    <p:tmAbs val="0"/>
                                  </p:iterate>
                                  <p:childTnLst>
                                    <p:anim calcmode="lin" valueType="num">
                                      <p:cBhvr>
                                        <p:cTn id="43" dur="500" fill="hold"/>
                                        <p:tgtEl>
                                          <p:spTgt spid="245">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245">
                                            <p:txEl>
                                              <p:pRg st="3" end="3"/>
                                            </p:txEl>
                                          </p:spTgt>
                                        </p:tgtEl>
                                        <p:attrNameLst>
                                          <p:attrName>ppt_y</p:attrName>
                                        </p:attrNameLst>
                                      </p:cBhvr>
                                      <p:tavLst>
                                        <p:tav tm="0">
                                          <p:val>
                                            <p:strVal val="ppt_y"/>
                                          </p:val>
                                        </p:tav>
                                        <p:tav tm="100000">
                                          <p:val>
                                            <p:strVal val="0-ppt_h/2"/>
                                          </p:val>
                                        </p:tav>
                                      </p:tavLst>
                                    </p:anim>
                                    <p:set>
                                      <p:cBhvr>
                                        <p:cTn id="45" fill="hold">
                                          <p:stCondLst>
                                            <p:cond delay="499"/>
                                          </p:stCondLst>
                                        </p:cTn>
                                        <p:tgtEl>
                                          <p:spTgt spid="245">
                                            <p:txEl>
                                              <p:pRg st="3" end="3"/>
                                            </p:txEl>
                                          </p:spTgt>
                                        </p:tgtEl>
                                        <p:attrNameLst>
                                          <p:attrName>style.visibility</p:attrName>
                                        </p:attrNameLst>
                                      </p:cBhvr>
                                      <p:to>
                                        <p:strVal val="hidden"/>
                                      </p:to>
                                    </p:set>
                                  </p:childTnLst>
                                </p:cTn>
                              </p:par>
                              <p:par>
                                <p:cTn id="46" presetClass="exit" nodeType="withEffect" presetSubtype="1" presetID="2" grpId="2" fill="hold">
                                  <p:stCondLst>
                                    <p:cond delay="0"/>
                                  </p:stCondLst>
                                  <p:iterate type="el" backwards="0">
                                    <p:tmAbs val="0"/>
                                  </p:iterate>
                                  <p:childTnLst>
                                    <p:anim calcmode="lin" valueType="num">
                                      <p:cBhvr>
                                        <p:cTn id="47" dur="500" fill="hold"/>
                                        <p:tgtEl>
                                          <p:spTgt spid="245">
                                            <p:bg/>
                                          </p:spTgt>
                                        </p:tgtEl>
                                        <p:attrNameLst>
                                          <p:attrName>ppt_x</p:attrName>
                                        </p:attrNameLst>
                                      </p:cBhvr>
                                      <p:tavLst>
                                        <p:tav tm="0">
                                          <p:val>
                                            <p:strVal val="ppt_x"/>
                                          </p:val>
                                        </p:tav>
                                        <p:tav tm="100000">
                                          <p:val>
                                            <p:strVal val="ppt_x"/>
                                          </p:val>
                                        </p:tav>
                                      </p:tavLst>
                                    </p:anim>
                                    <p:anim calcmode="lin" valueType="num">
                                      <p:cBhvr>
                                        <p:cTn id="48" dur="500" fill="hold"/>
                                        <p:tgtEl>
                                          <p:spTgt spid="245">
                                            <p:bg/>
                                          </p:spTgt>
                                        </p:tgtEl>
                                        <p:attrNameLst>
                                          <p:attrName>ppt_y</p:attrName>
                                        </p:attrNameLst>
                                      </p:cBhvr>
                                      <p:tavLst>
                                        <p:tav tm="0">
                                          <p:val>
                                            <p:strVal val="ppt_y"/>
                                          </p:val>
                                        </p:tav>
                                        <p:tav tm="100000">
                                          <p:val>
                                            <p:strVal val="0-ppt_h/2"/>
                                          </p:val>
                                        </p:tav>
                                      </p:tavLst>
                                    </p:anim>
                                    <p:set>
                                      <p:cBhvr>
                                        <p:cTn id="49" fill="hold">
                                          <p:stCondLst>
                                            <p:cond delay="499"/>
                                          </p:stCondLst>
                                        </p:cTn>
                                        <p:tgtEl>
                                          <p:spTgt spid="245">
                                            <p:bg/>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5" grpId="2"/>
      <p:bldP build="p" bldLvl="5" animBg="1" rev="0" advAuto="0" spid="245"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Social Media Policy"/>
          <p:cNvSpPr txBox="1"/>
          <p:nvPr>
            <p:ph type="title"/>
          </p:nvPr>
        </p:nvSpPr>
        <p:spPr>
          <a:prstGeom prst="rect">
            <a:avLst/>
          </a:prstGeom>
        </p:spPr>
        <p:txBody>
          <a:bodyPr/>
          <a:lstStyle/>
          <a:p>
            <a:pPr/>
            <a:r>
              <a:t>Social Media Policy</a:t>
            </a:r>
          </a:p>
        </p:txBody>
      </p:sp>
    </p:spTree>
  </p:cSld>
  <p:clrMapOvr>
    <a:masterClrMapping/>
  </p:clrMapOvr>
  <mc:AlternateContent xmlns:mc="http://schemas.openxmlformats.org/markup-compatibility/2006">
    <mc:Choice xmlns:p14="http://schemas.microsoft.com/office/powerpoint/2010/main" Requires="p14">
      <p:transition spd="fast" advClick="1" p14:dur="750">
        <p:cover dir="u"/>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7" name="Post.png" descr="Post.png"/>
          <p:cNvPicPr>
            <a:picLocks noChangeAspect="1"/>
          </p:cNvPicPr>
          <p:nvPr/>
        </p:nvPicPr>
        <p:blipFill>
          <a:blip r:embed="rId2">
            <a:extLst/>
          </a:blip>
          <a:stretch>
            <a:fillRect/>
          </a:stretch>
        </p:blipFill>
        <p:spPr>
          <a:xfrm>
            <a:off x="2463269" y="3415969"/>
            <a:ext cx="4775755" cy="9210382"/>
          </a:xfrm>
          <a:prstGeom prst="rect">
            <a:avLst/>
          </a:prstGeom>
          <a:ln w="12700">
            <a:miter lim="400000"/>
          </a:ln>
        </p:spPr>
      </p:pic>
      <p:pic>
        <p:nvPicPr>
          <p:cNvPr id="248" name="Post insights.png" descr="Post insights.png"/>
          <p:cNvPicPr>
            <a:picLocks noChangeAspect="1"/>
          </p:cNvPicPr>
          <p:nvPr/>
        </p:nvPicPr>
        <p:blipFill>
          <a:blip r:embed="rId3">
            <a:extLst/>
          </a:blip>
          <a:stretch>
            <a:fillRect/>
          </a:stretch>
        </p:blipFill>
        <p:spPr>
          <a:xfrm>
            <a:off x="2463269" y="3415969"/>
            <a:ext cx="4775755" cy="9210383"/>
          </a:xfrm>
          <a:prstGeom prst="rect">
            <a:avLst/>
          </a:prstGeom>
          <a:ln w="12700">
            <a:miter lim="400000"/>
          </a:ln>
        </p:spPr>
      </p:pic>
      <p:sp>
        <p:nvSpPr>
          <p:cNvPr id="249" name="Analytics"/>
          <p:cNvSpPr txBox="1"/>
          <p:nvPr>
            <p:ph type="title"/>
          </p:nvPr>
        </p:nvSpPr>
        <p:spPr>
          <a:prstGeom prst="rect">
            <a:avLst/>
          </a:prstGeom>
        </p:spPr>
        <p:txBody>
          <a:bodyPr/>
          <a:lstStyle/>
          <a:p>
            <a:pPr/>
            <a:r>
              <a:t>Analytics</a:t>
            </a:r>
          </a:p>
        </p:txBody>
      </p:sp>
      <p:sp>
        <p:nvSpPr>
          <p:cNvPr id="255" name="Connection Line"/>
          <p:cNvSpPr/>
          <p:nvPr/>
        </p:nvSpPr>
        <p:spPr>
          <a:xfrm>
            <a:off x="3623462" y="5399987"/>
            <a:ext cx="5813206" cy="1810718"/>
          </a:xfrm>
          <a:custGeom>
            <a:avLst/>
            <a:gdLst/>
            <a:ahLst/>
            <a:cxnLst>
              <a:cxn ang="0">
                <a:pos x="wd2" y="hd2"/>
              </a:cxn>
              <a:cxn ang="5400000">
                <a:pos x="wd2" y="hd2"/>
              </a:cxn>
              <a:cxn ang="10800000">
                <a:pos x="wd2" y="hd2"/>
              </a:cxn>
              <a:cxn ang="16200000">
                <a:pos x="wd2" y="hd2"/>
              </a:cxn>
            </a:cxnLst>
            <a:rect l="0" t="0" r="r" b="b"/>
            <a:pathLst>
              <a:path w="21600" h="16280" fill="norm" stroke="1" extrusionOk="0">
                <a:moveTo>
                  <a:pt x="0" y="12046"/>
                </a:moveTo>
                <a:cubicBezTo>
                  <a:pt x="9763" y="-5320"/>
                  <a:pt x="16963" y="-3909"/>
                  <a:pt x="21600" y="16280"/>
                </a:cubicBezTo>
              </a:path>
            </a:pathLst>
          </a:custGeom>
          <a:ln w="88900">
            <a:solidFill>
              <a:srgbClr val="C8102E"/>
            </a:solidFill>
            <a:miter lim="400000"/>
            <a:tailEnd type="triangle"/>
          </a:ln>
        </p:spPr>
        <p:txBody>
          <a:bodyPr/>
          <a:lstStyle/>
          <a:p>
            <a:pPr/>
          </a:p>
        </p:txBody>
      </p:sp>
      <p:sp>
        <p:nvSpPr>
          <p:cNvPr id="256" name="Connection Line"/>
          <p:cNvSpPr/>
          <p:nvPr/>
        </p:nvSpPr>
        <p:spPr>
          <a:xfrm>
            <a:off x="4676494" y="7025987"/>
            <a:ext cx="8749803" cy="2113967"/>
          </a:xfrm>
          <a:custGeom>
            <a:avLst/>
            <a:gdLst/>
            <a:ahLst/>
            <a:cxnLst>
              <a:cxn ang="0">
                <a:pos x="wd2" y="hd2"/>
              </a:cxn>
              <a:cxn ang="5400000">
                <a:pos x="wd2" y="hd2"/>
              </a:cxn>
              <a:cxn ang="10800000">
                <a:pos x="wd2" y="hd2"/>
              </a:cxn>
              <a:cxn ang="16200000">
                <a:pos x="wd2" y="hd2"/>
              </a:cxn>
            </a:cxnLst>
            <a:rect l="0" t="0" r="r" b="b"/>
            <a:pathLst>
              <a:path w="21600" h="16770" fill="norm" stroke="1" extrusionOk="0">
                <a:moveTo>
                  <a:pt x="0" y="0"/>
                </a:moveTo>
                <a:cubicBezTo>
                  <a:pt x="13709" y="18237"/>
                  <a:pt x="20909" y="21600"/>
                  <a:pt x="21600" y="10088"/>
                </a:cubicBezTo>
              </a:path>
            </a:pathLst>
          </a:custGeom>
          <a:ln w="88900">
            <a:solidFill>
              <a:srgbClr val="C8102E"/>
            </a:solidFill>
            <a:miter lim="400000"/>
            <a:tailEnd type="triangle"/>
          </a:ln>
        </p:spPr>
        <p:txBody>
          <a:bodyPr/>
          <a:lstStyle/>
          <a:p>
            <a:pPr/>
          </a:p>
        </p:txBody>
      </p:sp>
      <p:sp>
        <p:nvSpPr>
          <p:cNvPr id="252" name="POST’S REACH"/>
          <p:cNvSpPr txBox="1"/>
          <p:nvPr/>
        </p:nvSpPr>
        <p:spPr>
          <a:xfrm>
            <a:off x="16628643" y="8147050"/>
            <a:ext cx="3006522"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2800"/>
              </a:spcBef>
              <a:defRPr i="1" sz="3800">
                <a:solidFill>
                  <a:srgbClr val="C8102E"/>
                </a:solidFill>
                <a:latin typeface="MiloOT"/>
                <a:ea typeface="MiloOT"/>
                <a:cs typeface="MiloOT"/>
                <a:sym typeface="MiloOT"/>
              </a:defRPr>
            </a:lvl1pPr>
          </a:lstStyle>
          <a:p>
            <a:pPr/>
            <a:r>
              <a:t>POST’S REACH</a:t>
            </a:r>
          </a:p>
        </p:txBody>
      </p:sp>
      <p:sp>
        <p:nvSpPr>
          <p:cNvPr id="257" name="Connection Line"/>
          <p:cNvSpPr/>
          <p:nvPr/>
        </p:nvSpPr>
        <p:spPr>
          <a:xfrm>
            <a:off x="5546882" y="8922840"/>
            <a:ext cx="12566005" cy="2193730"/>
          </a:xfrm>
          <a:custGeom>
            <a:avLst/>
            <a:gdLst/>
            <a:ahLst/>
            <a:cxnLst>
              <a:cxn ang="0">
                <a:pos x="wd2" y="hd2"/>
              </a:cxn>
              <a:cxn ang="5400000">
                <a:pos x="wd2" y="hd2"/>
              </a:cxn>
              <a:cxn ang="10800000">
                <a:pos x="wd2" y="hd2"/>
              </a:cxn>
              <a:cxn ang="16200000">
                <a:pos x="wd2" y="hd2"/>
              </a:cxn>
            </a:cxnLst>
            <a:rect l="0" t="0" r="r" b="b"/>
            <a:pathLst>
              <a:path w="21361" h="17887" fill="norm" stroke="1" extrusionOk="0">
                <a:moveTo>
                  <a:pt x="0" y="15226"/>
                </a:moveTo>
                <a:cubicBezTo>
                  <a:pt x="14482" y="21600"/>
                  <a:pt x="21600" y="16525"/>
                  <a:pt x="21355" y="0"/>
                </a:cubicBezTo>
              </a:path>
            </a:pathLst>
          </a:custGeom>
          <a:ln w="88900">
            <a:solidFill>
              <a:srgbClr val="C8102E"/>
            </a:solidFill>
            <a:miter lim="400000"/>
            <a:tailEnd type="triangle"/>
          </a:ln>
        </p:spPr>
        <p:txBody>
          <a:bodyPr/>
          <a:lstStyle/>
          <a:p>
            <a:pPr/>
          </a:p>
        </p:txBody>
      </p:sp>
      <p:sp>
        <p:nvSpPr>
          <p:cNvPr id="254" name="Engagement rate example:…"/>
          <p:cNvSpPr txBox="1"/>
          <p:nvPr/>
        </p:nvSpPr>
        <p:spPr>
          <a:xfrm>
            <a:off x="7420731" y="5531959"/>
            <a:ext cx="15148856" cy="497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i="1" sz="5600">
                <a:latin typeface="MiloOT"/>
                <a:ea typeface="MiloOT"/>
                <a:cs typeface="MiloOT"/>
                <a:sym typeface="MiloOT"/>
              </a:defRPr>
            </a:pPr>
            <a:r>
              <a:t>Engagement rate example:</a:t>
            </a:r>
          </a:p>
          <a:p>
            <a:pPr>
              <a:defRPr b="0" sz="7200">
                <a:latin typeface="MiloOT"/>
                <a:ea typeface="MiloOT"/>
                <a:cs typeface="MiloOT"/>
                <a:sym typeface="MiloOT"/>
              </a:defRPr>
            </a:pPr>
            <a:r>
              <a:t>(((7073 x 1) + (36 x 5)) / 38,560) x 100</a:t>
            </a:r>
          </a:p>
          <a:p>
            <a:pPr>
              <a:defRPr b="0" sz="7200">
                <a:latin typeface="MiloOT"/>
                <a:ea typeface="MiloOT"/>
                <a:cs typeface="MiloOT"/>
                <a:sym typeface="MiloOT"/>
              </a:defRPr>
            </a:pPr>
            <a:r>
              <a:t>=</a:t>
            </a:r>
          </a:p>
          <a:p>
            <a:pPr>
              <a:defRPr sz="7200">
                <a:latin typeface="MiloOT"/>
                <a:ea typeface="MiloOT"/>
                <a:cs typeface="MiloOT"/>
                <a:sym typeface="MiloOT"/>
              </a:defRPr>
            </a:pPr>
            <a:r>
              <a:t>18.81% engagement rate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47"/>
                                        </p:tgtEl>
                                        <p:attrNameLst>
                                          <p:attrName>style.visibility</p:attrName>
                                        </p:attrNameLst>
                                      </p:cBhvr>
                                      <p:to>
                                        <p:strVal val="visible"/>
                                      </p:to>
                                    </p:set>
                                    <p:anim calcmode="lin" valueType="num">
                                      <p:cBhvr>
                                        <p:cTn id="7" dur="500" fill="hold"/>
                                        <p:tgtEl>
                                          <p:spTgt spid="247"/>
                                        </p:tgtEl>
                                        <p:attrNameLst>
                                          <p:attrName>ppt_x</p:attrName>
                                        </p:attrNameLst>
                                      </p:cBhvr>
                                      <p:tavLst>
                                        <p:tav tm="0">
                                          <p:val>
                                            <p:strVal val="#ppt_x"/>
                                          </p:val>
                                        </p:tav>
                                        <p:tav tm="100000">
                                          <p:val>
                                            <p:strVal val="#ppt_x"/>
                                          </p:val>
                                        </p:tav>
                                      </p:tavLst>
                                    </p:anim>
                                    <p:anim calcmode="lin" valueType="num">
                                      <p:cBhvr>
                                        <p:cTn id="8" dur="500" fill="hold"/>
                                        <p:tgtEl>
                                          <p:spTgt spid="2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54">
                                            <p:bg/>
                                          </p:spTgt>
                                        </p:tgtEl>
                                        <p:attrNameLst>
                                          <p:attrName>style.visibility</p:attrName>
                                        </p:attrNameLst>
                                      </p:cBhvr>
                                      <p:to>
                                        <p:strVal val="visible"/>
                                      </p:to>
                                    </p:set>
                                    <p:anim calcmode="lin" valueType="num">
                                      <p:cBhvr>
                                        <p:cTn id="12" dur="500" fill="hold"/>
                                        <p:tgtEl>
                                          <p:spTgt spid="254">
                                            <p:bg/>
                                          </p:spTgt>
                                        </p:tgtEl>
                                        <p:attrNameLst>
                                          <p:attrName>ppt_x</p:attrName>
                                        </p:attrNameLst>
                                      </p:cBhvr>
                                      <p:tavLst>
                                        <p:tav tm="0">
                                          <p:val>
                                            <p:strVal val="#ppt_x"/>
                                          </p:val>
                                        </p:tav>
                                        <p:tav tm="100000">
                                          <p:val>
                                            <p:strVal val="#ppt_x"/>
                                          </p:val>
                                        </p:tav>
                                      </p:tavLst>
                                    </p:anim>
                                    <p:anim calcmode="lin" valueType="num">
                                      <p:cBhvr>
                                        <p:cTn id="13" dur="500" fill="hold"/>
                                        <p:tgtEl>
                                          <p:spTgt spid="254">
                                            <p:bg/>
                                          </p:spTgt>
                                        </p:tgtEl>
                                        <p:attrNameLst>
                                          <p:attrName>ppt_y</p:attrName>
                                        </p:attrNameLst>
                                      </p:cBhvr>
                                      <p:tavLst>
                                        <p:tav tm="0">
                                          <p:val>
                                            <p:strVal val="1+#ppt_h/2"/>
                                          </p:val>
                                        </p:tav>
                                        <p:tav tm="100000">
                                          <p:val>
                                            <p:strVal val="#ppt_y"/>
                                          </p:val>
                                        </p:tav>
                                      </p:tavLst>
                                    </p:anim>
                                  </p:childTnLst>
                                </p:cTn>
                              </p:par>
                              <p:par>
                                <p:cTn id="14" presetClass="entr" nodeType="withEffect" presetSubtype="4" presetID="2" grpId="2" fill="hold">
                                  <p:stCondLst>
                                    <p:cond delay="0"/>
                                  </p:stCondLst>
                                  <p:iterate type="el" backwards="0">
                                    <p:tmAbs val="0"/>
                                  </p:iterate>
                                  <p:childTnLst>
                                    <p:set>
                                      <p:cBhvr>
                                        <p:cTn id="15" fill="hold"/>
                                        <p:tgtEl>
                                          <p:spTgt spid="254">
                                            <p:txEl>
                                              <p:pRg st="0" end="0"/>
                                            </p:txEl>
                                          </p:spTgt>
                                        </p:tgtEl>
                                        <p:attrNameLst>
                                          <p:attrName>style.visibility</p:attrName>
                                        </p:attrNameLst>
                                      </p:cBhvr>
                                      <p:to>
                                        <p:strVal val="visible"/>
                                      </p:to>
                                    </p:set>
                                    <p:anim calcmode="lin" valueType="num">
                                      <p:cBhvr>
                                        <p:cTn id="16" dur="500" fill="hold"/>
                                        <p:tgtEl>
                                          <p:spTgt spid="254">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25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2" fill="hold">
                                  <p:stCondLst>
                                    <p:cond delay="0"/>
                                  </p:stCondLst>
                                  <p:iterate type="el" backwards="0">
                                    <p:tmAbs val="0"/>
                                  </p:iterate>
                                  <p:childTnLst>
                                    <p:set>
                                      <p:cBhvr>
                                        <p:cTn id="20" fill="hold"/>
                                        <p:tgtEl>
                                          <p:spTgt spid="254">
                                            <p:txEl>
                                              <p:pRg st="1" end="1"/>
                                            </p:txEl>
                                          </p:spTgt>
                                        </p:tgtEl>
                                        <p:attrNameLst>
                                          <p:attrName>style.visibility</p:attrName>
                                        </p:attrNameLst>
                                      </p:cBhvr>
                                      <p:to>
                                        <p:strVal val="visible"/>
                                      </p:to>
                                    </p:set>
                                    <p:anim calcmode="lin" valueType="num">
                                      <p:cBhvr>
                                        <p:cTn id="21" dur="500" fill="hold"/>
                                        <p:tgtEl>
                                          <p:spTgt spid="254">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254">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Class="entr" nodeType="afterEffect" presetSubtype="4" presetID="2" grpId="2" fill="hold">
                                  <p:stCondLst>
                                    <p:cond delay="0"/>
                                  </p:stCondLst>
                                  <p:iterate type="el" backwards="0">
                                    <p:tmAbs val="0"/>
                                  </p:iterate>
                                  <p:childTnLst>
                                    <p:set>
                                      <p:cBhvr>
                                        <p:cTn id="25" fill="hold"/>
                                        <p:tgtEl>
                                          <p:spTgt spid="254">
                                            <p:txEl>
                                              <p:pRg st="2" end="2"/>
                                            </p:txEl>
                                          </p:spTgt>
                                        </p:tgtEl>
                                        <p:attrNameLst>
                                          <p:attrName>style.visibility</p:attrName>
                                        </p:attrNameLst>
                                      </p:cBhvr>
                                      <p:to>
                                        <p:strVal val="visible"/>
                                      </p:to>
                                    </p:set>
                                    <p:anim calcmode="lin" valueType="num">
                                      <p:cBhvr>
                                        <p:cTn id="26" dur="500" fill="hold"/>
                                        <p:tgtEl>
                                          <p:spTgt spid="254">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254">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Class="entr" nodeType="afterEffect" presetSubtype="4" presetID="2" grpId="2" fill="hold">
                                  <p:stCondLst>
                                    <p:cond delay="0"/>
                                  </p:stCondLst>
                                  <p:iterate type="el" backwards="0">
                                    <p:tmAbs val="0"/>
                                  </p:iterate>
                                  <p:childTnLst>
                                    <p:set>
                                      <p:cBhvr>
                                        <p:cTn id="30" fill="hold"/>
                                        <p:tgtEl>
                                          <p:spTgt spid="254">
                                            <p:txEl>
                                              <p:pRg st="3" end="3"/>
                                            </p:txEl>
                                          </p:spTgt>
                                        </p:tgtEl>
                                        <p:attrNameLst>
                                          <p:attrName>style.visibility</p:attrName>
                                        </p:attrNameLst>
                                      </p:cBhvr>
                                      <p:to>
                                        <p:strVal val="visible"/>
                                      </p:to>
                                    </p:set>
                                    <p:anim calcmode="lin" valueType="num">
                                      <p:cBhvr>
                                        <p:cTn id="31" dur="500" fill="hold"/>
                                        <p:tgtEl>
                                          <p:spTgt spid="254">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54">
                                            <p:txEl>
                                              <p:pRg st="3" end="3"/>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Class="entr" nodeType="afterEffect" presetID="10" grpId="3" fill="hold">
                                  <p:stCondLst>
                                    <p:cond delay="1000"/>
                                  </p:stCondLst>
                                  <p:iterate type="el" backwards="0">
                                    <p:tmAbs val="0"/>
                                  </p:iterate>
                                  <p:childTnLst>
                                    <p:set>
                                      <p:cBhvr>
                                        <p:cTn id="35" fill="hold"/>
                                        <p:tgtEl>
                                          <p:spTgt spid="248"/>
                                        </p:tgtEl>
                                        <p:attrNameLst>
                                          <p:attrName>style.visibility</p:attrName>
                                        </p:attrNameLst>
                                      </p:cBhvr>
                                      <p:to>
                                        <p:strVal val="visible"/>
                                      </p:to>
                                    </p:set>
                                    <p:animEffect filter="fade" transition="in">
                                      <p:cBhvr>
                                        <p:cTn id="36" dur="250"/>
                                        <p:tgtEl>
                                          <p:spTgt spid="248"/>
                                        </p:tgtEl>
                                      </p:cBhvr>
                                    </p:animEffect>
                                  </p:childTnLst>
                                </p:cTn>
                              </p:par>
                            </p:childTnLst>
                          </p:cTn>
                        </p:par>
                        <p:par>
                          <p:cTn id="37" fill="hold">
                            <p:stCondLst>
                              <p:cond delay="3750"/>
                            </p:stCondLst>
                            <p:childTnLst>
                              <p:par>
                                <p:cTn id="38" presetClass="entr" nodeType="afterEffect" presetID="9" grpId="4" fill="hold">
                                  <p:stCondLst>
                                    <p:cond delay="250"/>
                                  </p:stCondLst>
                                  <p:iterate type="el" backwards="0">
                                    <p:tmAbs val="0"/>
                                  </p:iterate>
                                  <p:childTnLst>
                                    <p:set>
                                      <p:cBhvr>
                                        <p:cTn id="39" fill="hold"/>
                                        <p:tgtEl>
                                          <p:spTgt spid="255"/>
                                        </p:tgtEl>
                                        <p:attrNameLst>
                                          <p:attrName>style.visibility</p:attrName>
                                        </p:attrNameLst>
                                      </p:cBhvr>
                                      <p:to>
                                        <p:strVal val="visible"/>
                                      </p:to>
                                    </p:set>
                                    <p:animEffect filter="dissolve" transition="in">
                                      <p:cBhvr>
                                        <p:cTn id="40" dur="500"/>
                                        <p:tgtEl>
                                          <p:spTgt spid="255"/>
                                        </p:tgtEl>
                                      </p:cBhvr>
                                    </p:animEffect>
                                  </p:childTnLst>
                                </p:cTn>
                              </p:par>
                            </p:childTnLst>
                          </p:cTn>
                        </p:par>
                        <p:par>
                          <p:cTn id="41" fill="hold">
                            <p:stCondLst>
                              <p:cond delay="4500"/>
                            </p:stCondLst>
                            <p:childTnLst>
                              <p:par>
                                <p:cTn id="42" presetClass="entr" nodeType="afterEffect" presetID="9" grpId="5" fill="hold">
                                  <p:stCondLst>
                                    <p:cond delay="0"/>
                                  </p:stCondLst>
                                  <p:iterate type="el" backwards="0">
                                    <p:tmAbs val="0"/>
                                  </p:iterate>
                                  <p:childTnLst>
                                    <p:set>
                                      <p:cBhvr>
                                        <p:cTn id="43" fill="hold"/>
                                        <p:tgtEl>
                                          <p:spTgt spid="256"/>
                                        </p:tgtEl>
                                        <p:attrNameLst>
                                          <p:attrName>style.visibility</p:attrName>
                                        </p:attrNameLst>
                                      </p:cBhvr>
                                      <p:to>
                                        <p:strVal val="visible"/>
                                      </p:to>
                                    </p:set>
                                    <p:animEffect filter="dissolve" transition="in">
                                      <p:cBhvr>
                                        <p:cTn id="44" dur="500"/>
                                        <p:tgtEl>
                                          <p:spTgt spid="256"/>
                                        </p:tgtEl>
                                      </p:cBhvr>
                                    </p:animEffect>
                                  </p:childTnLst>
                                </p:cTn>
                              </p:par>
                            </p:childTnLst>
                          </p:cTn>
                        </p:par>
                        <p:par>
                          <p:cTn id="45" fill="hold">
                            <p:stCondLst>
                              <p:cond delay="5000"/>
                            </p:stCondLst>
                            <p:childTnLst>
                              <p:par>
                                <p:cTn id="46" presetClass="entr" nodeType="afterEffect" presetID="9" grpId="6" fill="hold">
                                  <p:stCondLst>
                                    <p:cond delay="0"/>
                                  </p:stCondLst>
                                  <p:iterate type="el" backwards="0">
                                    <p:tmAbs val="0"/>
                                  </p:iterate>
                                  <p:childTnLst>
                                    <p:set>
                                      <p:cBhvr>
                                        <p:cTn id="47" fill="hold"/>
                                        <p:tgtEl>
                                          <p:spTgt spid="257"/>
                                        </p:tgtEl>
                                        <p:attrNameLst>
                                          <p:attrName>style.visibility</p:attrName>
                                        </p:attrNameLst>
                                      </p:cBhvr>
                                      <p:to>
                                        <p:strVal val="visible"/>
                                      </p:to>
                                    </p:set>
                                    <p:animEffect filter="dissolve" transition="in">
                                      <p:cBhvr>
                                        <p:cTn id="48" dur="500"/>
                                        <p:tgtEl>
                                          <p:spTgt spid="257"/>
                                        </p:tgtEl>
                                      </p:cBhvr>
                                    </p:animEffect>
                                  </p:childTnLst>
                                </p:cTn>
                              </p:par>
                            </p:childTnLst>
                          </p:cTn>
                        </p:par>
                        <p:par>
                          <p:cTn id="49" fill="hold">
                            <p:stCondLst>
                              <p:cond delay="5500"/>
                            </p:stCondLst>
                            <p:childTnLst>
                              <p:par>
                                <p:cTn id="50" presetClass="entr" nodeType="afterEffect" presetSubtype="16" presetID="23" grpId="7" fill="hold">
                                  <p:stCondLst>
                                    <p:cond delay="0"/>
                                  </p:stCondLst>
                                  <p:iterate type="el" backwards="0">
                                    <p:tmAbs val="0"/>
                                  </p:iterate>
                                  <p:childTnLst>
                                    <p:set>
                                      <p:cBhvr>
                                        <p:cTn id="51" fill="hold"/>
                                        <p:tgtEl>
                                          <p:spTgt spid="252"/>
                                        </p:tgtEl>
                                        <p:attrNameLst>
                                          <p:attrName>style.visibility</p:attrName>
                                        </p:attrNameLst>
                                      </p:cBhvr>
                                      <p:to>
                                        <p:strVal val="visible"/>
                                      </p:to>
                                    </p:set>
                                    <p:anim calcmode="lin" valueType="num">
                                      <p:cBhvr>
                                        <p:cTn id="52" dur="250" fill="hold"/>
                                        <p:tgtEl>
                                          <p:spTgt spid="252"/>
                                        </p:tgtEl>
                                        <p:attrNameLst>
                                          <p:attrName>ppt_w</p:attrName>
                                        </p:attrNameLst>
                                      </p:cBhvr>
                                      <p:tavLst>
                                        <p:tav tm="0">
                                          <p:val>
                                            <p:fltVal val="0"/>
                                          </p:val>
                                        </p:tav>
                                        <p:tav tm="100000">
                                          <p:val>
                                            <p:strVal val="#ppt_w"/>
                                          </p:val>
                                        </p:tav>
                                      </p:tavLst>
                                    </p:anim>
                                    <p:anim calcmode="lin" valueType="num">
                                      <p:cBhvr>
                                        <p:cTn id="53" dur="250" fill="hold"/>
                                        <p:tgtEl>
                                          <p:spTgt spid="2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8" grpId="3"/>
      <p:bldP build="whole" bldLvl="1" animBg="1" rev="0" advAuto="0" spid="256" grpId="5"/>
      <p:bldP build="whole" bldLvl="1" animBg="1" rev="0" advAuto="0" spid="257" grpId="6"/>
      <p:bldP build="whole" bldLvl="1" animBg="1" rev="0" advAuto="0" spid="255" grpId="4"/>
      <p:bldP build="whole" bldLvl="1" animBg="1" rev="0" advAuto="0" spid="252" grpId="7"/>
      <p:bldP build="whole" bldLvl="1" animBg="1" rev="0" advAuto="0" spid="247" grpId="1"/>
      <p:bldP build="p" bldLvl="5" animBg="1" rev="0" advAuto="0" spid="254" grpId="2"/>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esources"/>
          <p:cNvSpPr txBox="1"/>
          <p:nvPr>
            <p:ph type="title"/>
          </p:nvPr>
        </p:nvSpPr>
        <p:spPr>
          <a:prstGeom prst="rect">
            <a:avLst/>
          </a:prstGeom>
        </p:spPr>
        <p:txBody>
          <a:bodyPr/>
          <a:lstStyle/>
          <a:p>
            <a:pPr/>
            <a:r>
              <a:t>Resources</a:t>
            </a:r>
          </a:p>
        </p:txBody>
      </p:sp>
    </p:spTree>
  </p:cSld>
  <p:clrMapOvr>
    <a:masterClrMapping/>
  </p:clrMapOvr>
  <mc:AlternateContent xmlns:mc="http://schemas.openxmlformats.org/markup-compatibility/2006">
    <mc:Choice xmlns:p14="http://schemas.microsoft.com/office/powerpoint/2010/main" Requires="p14">
      <p:transition spd="fast" advClick="1" p14:dur="750">
        <p:cover dir="u"/>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Resources"/>
          <p:cNvSpPr txBox="1"/>
          <p:nvPr>
            <p:ph type="title"/>
          </p:nvPr>
        </p:nvSpPr>
        <p:spPr>
          <a:prstGeom prst="rect">
            <a:avLst/>
          </a:prstGeom>
        </p:spPr>
        <p:txBody>
          <a:bodyPr/>
          <a:lstStyle/>
          <a:p>
            <a:pPr/>
            <a:r>
              <a:t>Resources</a:t>
            </a:r>
          </a:p>
        </p:txBody>
      </p:sp>
      <p:sp>
        <p:nvSpPr>
          <p:cNvPr id="262" name="Visit the University Marketing and Communications website for more social media resources:…"/>
          <p:cNvSpPr txBox="1"/>
          <p:nvPr/>
        </p:nvSpPr>
        <p:spPr>
          <a:xfrm>
            <a:off x="1921844" y="4896959"/>
            <a:ext cx="20540311" cy="624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600"/>
              </a:spcBef>
              <a:defRPr b="0" sz="5600">
                <a:latin typeface="MiloOT"/>
                <a:ea typeface="MiloOT"/>
                <a:cs typeface="MiloOT"/>
                <a:sym typeface="MiloOT"/>
              </a:defRPr>
            </a:pPr>
            <a:r>
              <a:t>Visit the </a:t>
            </a:r>
            <a:r>
              <a:rPr>
                <a:solidFill>
                  <a:srgbClr val="C8102E"/>
                </a:solidFill>
                <a:hlinkClick r:id="rId2" invalidUrl="" action="" tgtFrame="" tooltip="" history="1" highlightClick="0" endSnd="0"/>
              </a:rPr>
              <a:t>University Marketing and Communications website</a:t>
            </a:r>
            <a:r>
              <a:t> for more social media resources:</a:t>
            </a:r>
          </a:p>
          <a:p>
            <a:pPr marL="617621" indent="-617621" algn="l">
              <a:spcBef>
                <a:spcPts val="2000"/>
              </a:spcBef>
              <a:buSzPct val="125000"/>
              <a:buChar char="•"/>
              <a:defRPr b="0" sz="4200">
                <a:solidFill>
                  <a:srgbClr val="C8102E"/>
                </a:solidFill>
                <a:latin typeface="MiloOT"/>
                <a:ea typeface="MiloOT"/>
                <a:cs typeface="MiloOT"/>
                <a:sym typeface="MiloOT"/>
              </a:defRPr>
            </a:pPr>
            <a:r>
              <a:rPr>
                <a:hlinkClick r:id="rId3" invalidUrl="" action="" tgtFrame="" tooltip="" history="1" highlightClick="0" endSnd="0"/>
              </a:rPr>
              <a:t>Social Media Guidelines</a:t>
            </a:r>
          </a:p>
          <a:p>
            <a:pPr marL="617621" indent="-617621" algn="l">
              <a:spcBef>
                <a:spcPts val="2000"/>
              </a:spcBef>
              <a:buSzPct val="125000"/>
              <a:buChar char="•"/>
              <a:defRPr b="0" sz="4200">
                <a:solidFill>
                  <a:srgbClr val="C8102E"/>
                </a:solidFill>
                <a:latin typeface="MiloOT"/>
                <a:ea typeface="MiloOT"/>
                <a:cs typeface="MiloOT"/>
                <a:sym typeface="MiloOT"/>
              </a:defRPr>
            </a:pPr>
            <a:r>
              <a:rPr>
                <a:hlinkClick r:id="rId4" invalidUrl="" action="" tgtFrame="" tooltip="" history="1" highlightClick="0" endSnd="0"/>
              </a:rPr>
              <a:t>UH Social Media Staff</a:t>
            </a:r>
          </a:p>
          <a:p>
            <a:pPr marL="617621" indent="-617621" algn="l">
              <a:spcBef>
                <a:spcPts val="2000"/>
              </a:spcBef>
              <a:buSzPct val="125000"/>
              <a:buChar char="•"/>
              <a:defRPr b="0" sz="4200">
                <a:solidFill>
                  <a:srgbClr val="C8102E"/>
                </a:solidFill>
                <a:latin typeface="MiloOT"/>
                <a:ea typeface="MiloOT"/>
                <a:cs typeface="MiloOT"/>
                <a:sym typeface="MiloOT"/>
              </a:defRPr>
            </a:pPr>
            <a:r>
              <a:rPr>
                <a:hlinkClick r:id="rId5" invalidUrl="" action="" tgtFrame="" tooltip="" history="1" highlightClick="0" endSnd="0"/>
              </a:rPr>
              <a:t>Social Media Directory</a:t>
            </a:r>
          </a:p>
          <a:p>
            <a:pPr marL="617621" indent="-617621" algn="l">
              <a:spcBef>
                <a:spcPts val="2000"/>
              </a:spcBef>
              <a:buSzPct val="125000"/>
              <a:buChar char="•"/>
              <a:defRPr b="0" sz="4200">
                <a:solidFill>
                  <a:srgbClr val="C8102E"/>
                </a:solidFill>
                <a:latin typeface="MiloOT"/>
                <a:ea typeface="MiloOT"/>
                <a:cs typeface="MiloOT"/>
                <a:sym typeface="MiloOT"/>
              </a:defRPr>
            </a:pPr>
            <a:r>
              <a:rPr>
                <a:hlinkClick r:id="rId6" invalidUrl="" action="" tgtFrame="" tooltip="" history="1" highlightClick="0" endSnd="0"/>
              </a:rPr>
              <a:t>Social Media Campuswide Teams Group</a:t>
            </a:r>
          </a:p>
          <a:p>
            <a:pPr marL="617621" indent="-617621" algn="l">
              <a:spcBef>
                <a:spcPts val="2000"/>
              </a:spcBef>
              <a:buSzPct val="125000"/>
              <a:buChar char="•"/>
              <a:defRPr b="0" sz="4200">
                <a:solidFill>
                  <a:srgbClr val="C8102E"/>
                </a:solidFill>
                <a:latin typeface="MiloOT"/>
                <a:ea typeface="MiloOT"/>
                <a:cs typeface="MiloOT"/>
                <a:sym typeface="MiloOT"/>
              </a:defRPr>
            </a:pPr>
            <a:r>
              <a:rPr>
                <a:hlinkClick r:id="rId7" invalidUrl="" action="" tgtFrame="" tooltip="" history="1" highlightClick="0" endSnd="0"/>
              </a:rPr>
              <a:t>Photo Release Guidelines</a:t>
            </a:r>
          </a:p>
        </p:txBody>
      </p:sp>
    </p:spTree>
  </p:cSld>
  <p:clrMapOvr>
    <a:masterClrMapping/>
  </p:clrMapOvr>
  <mc:AlternateContent xmlns:mc="http://schemas.openxmlformats.org/markup-compatibility/2006">
    <mc:Choice xmlns:p14="http://schemas.microsoft.com/office/powerpoint/2010/main" Requires="p14">
      <p:transition spd="fast" advClick="0" advTm="0" p14:dur="75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62">
                                            <p:bg/>
                                          </p:spTgt>
                                        </p:tgtEl>
                                        <p:attrNameLst>
                                          <p:attrName>style.visibility</p:attrName>
                                        </p:attrNameLst>
                                      </p:cBhvr>
                                      <p:to>
                                        <p:strVal val="visible"/>
                                      </p:to>
                                    </p:set>
                                    <p:anim calcmode="lin" valueType="num">
                                      <p:cBhvr>
                                        <p:cTn id="7" dur="500" fill="hold"/>
                                        <p:tgtEl>
                                          <p:spTgt spid="262">
                                            <p:bg/>
                                          </p:spTgt>
                                        </p:tgtEl>
                                        <p:attrNameLst>
                                          <p:attrName>ppt_x</p:attrName>
                                        </p:attrNameLst>
                                      </p:cBhvr>
                                      <p:tavLst>
                                        <p:tav tm="0">
                                          <p:val>
                                            <p:strVal val="#ppt_x"/>
                                          </p:val>
                                        </p:tav>
                                        <p:tav tm="100000">
                                          <p:val>
                                            <p:strVal val="#ppt_x"/>
                                          </p:val>
                                        </p:tav>
                                      </p:tavLst>
                                    </p:anim>
                                    <p:anim calcmode="lin" valueType="num">
                                      <p:cBhvr>
                                        <p:cTn id="8" dur="500" fill="hold"/>
                                        <p:tgtEl>
                                          <p:spTgt spid="26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62">
                                            <p:txEl>
                                              <p:pRg st="0" end="0"/>
                                            </p:txEl>
                                          </p:spTgt>
                                        </p:tgtEl>
                                        <p:attrNameLst>
                                          <p:attrName>style.visibility</p:attrName>
                                        </p:attrNameLst>
                                      </p:cBhvr>
                                      <p:to>
                                        <p:strVal val="visible"/>
                                      </p:to>
                                    </p:set>
                                    <p:anim calcmode="lin" valueType="num">
                                      <p:cBhvr>
                                        <p:cTn id="11" dur="500" fill="hold"/>
                                        <p:tgtEl>
                                          <p:spTgt spid="262">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6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Class="entr" nodeType="afterEffect" presetSubtype="4" presetID="2" grpId="1" fill="hold">
                                  <p:stCondLst>
                                    <p:cond delay="0"/>
                                  </p:stCondLst>
                                  <p:iterate type="el" backwards="0">
                                    <p:tmAbs val="0"/>
                                  </p:iterate>
                                  <p:childTnLst>
                                    <p:set>
                                      <p:cBhvr>
                                        <p:cTn id="15" fill="hold"/>
                                        <p:tgtEl>
                                          <p:spTgt spid="262">
                                            <p:txEl>
                                              <p:pRg st="1" end="1"/>
                                            </p:txEl>
                                          </p:spTgt>
                                        </p:tgtEl>
                                        <p:attrNameLst>
                                          <p:attrName>style.visibility</p:attrName>
                                        </p:attrNameLst>
                                      </p:cBhvr>
                                      <p:to>
                                        <p:strVal val="visible"/>
                                      </p:to>
                                    </p:set>
                                    <p:anim calcmode="lin" valueType="num">
                                      <p:cBhvr>
                                        <p:cTn id="16" dur="500" fill="hold"/>
                                        <p:tgtEl>
                                          <p:spTgt spid="262">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6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Class="entr" nodeType="afterEffect" presetSubtype="4" presetID="2" grpId="1" fill="hold">
                                  <p:stCondLst>
                                    <p:cond delay="0"/>
                                  </p:stCondLst>
                                  <p:iterate type="el" backwards="0">
                                    <p:tmAbs val="0"/>
                                  </p:iterate>
                                  <p:childTnLst>
                                    <p:set>
                                      <p:cBhvr>
                                        <p:cTn id="20" fill="hold"/>
                                        <p:tgtEl>
                                          <p:spTgt spid="262">
                                            <p:txEl>
                                              <p:pRg st="2" end="2"/>
                                            </p:txEl>
                                          </p:spTgt>
                                        </p:tgtEl>
                                        <p:attrNameLst>
                                          <p:attrName>style.visibility</p:attrName>
                                        </p:attrNameLst>
                                      </p:cBhvr>
                                      <p:to>
                                        <p:strVal val="visible"/>
                                      </p:to>
                                    </p:set>
                                    <p:anim calcmode="lin" valueType="num">
                                      <p:cBhvr>
                                        <p:cTn id="21" dur="500" fill="hold"/>
                                        <p:tgtEl>
                                          <p:spTgt spid="2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Class="entr" nodeType="afterEffect" presetSubtype="4" presetID="2" grpId="1" fill="hold">
                                  <p:stCondLst>
                                    <p:cond delay="0"/>
                                  </p:stCondLst>
                                  <p:iterate type="el" backwards="0">
                                    <p:tmAbs val="0"/>
                                  </p:iterate>
                                  <p:childTnLst>
                                    <p:set>
                                      <p:cBhvr>
                                        <p:cTn id="25" fill="hold"/>
                                        <p:tgtEl>
                                          <p:spTgt spid="262">
                                            <p:txEl>
                                              <p:pRg st="3" end="3"/>
                                            </p:txEl>
                                          </p:spTgt>
                                        </p:tgtEl>
                                        <p:attrNameLst>
                                          <p:attrName>style.visibility</p:attrName>
                                        </p:attrNameLst>
                                      </p:cBhvr>
                                      <p:to>
                                        <p:strVal val="visible"/>
                                      </p:to>
                                    </p:set>
                                    <p:anim calcmode="lin" valueType="num">
                                      <p:cBhvr>
                                        <p:cTn id="26" dur="500" fill="hold"/>
                                        <p:tgtEl>
                                          <p:spTgt spid="26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6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Class="entr" nodeType="afterEffect" presetSubtype="4" presetID="2" grpId="1" fill="hold">
                                  <p:stCondLst>
                                    <p:cond delay="0"/>
                                  </p:stCondLst>
                                  <p:iterate type="el" backwards="0">
                                    <p:tmAbs val="0"/>
                                  </p:iterate>
                                  <p:childTnLst>
                                    <p:set>
                                      <p:cBhvr>
                                        <p:cTn id="30" fill="hold"/>
                                        <p:tgtEl>
                                          <p:spTgt spid="262">
                                            <p:txEl>
                                              <p:pRg st="4" end="4"/>
                                            </p:txEl>
                                          </p:spTgt>
                                        </p:tgtEl>
                                        <p:attrNameLst>
                                          <p:attrName>style.visibility</p:attrName>
                                        </p:attrNameLst>
                                      </p:cBhvr>
                                      <p:to>
                                        <p:strVal val="visible"/>
                                      </p:to>
                                    </p:set>
                                    <p:anim calcmode="lin" valueType="num">
                                      <p:cBhvr>
                                        <p:cTn id="31" dur="500" fill="hold"/>
                                        <p:tgtEl>
                                          <p:spTgt spid="262">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262">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Class="entr" nodeType="afterEffect" presetSubtype="4" presetID="2" grpId="1" fill="hold">
                                  <p:stCondLst>
                                    <p:cond delay="0"/>
                                  </p:stCondLst>
                                  <p:iterate type="el" backwards="0">
                                    <p:tmAbs val="0"/>
                                  </p:iterate>
                                  <p:childTnLst>
                                    <p:set>
                                      <p:cBhvr>
                                        <p:cTn id="35" fill="hold"/>
                                        <p:tgtEl>
                                          <p:spTgt spid="262">
                                            <p:txEl>
                                              <p:pRg st="5" end="5"/>
                                            </p:txEl>
                                          </p:spTgt>
                                        </p:tgtEl>
                                        <p:attrNameLst>
                                          <p:attrName>style.visibility</p:attrName>
                                        </p:attrNameLst>
                                      </p:cBhvr>
                                      <p:to>
                                        <p:strVal val="visible"/>
                                      </p:to>
                                    </p:set>
                                    <p:anim calcmode="lin" valueType="num">
                                      <p:cBhvr>
                                        <p:cTn id="36" dur="500" fill="hold"/>
                                        <p:tgtEl>
                                          <p:spTgt spid="262">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26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Class="exit" nodeType="clickEffect" presetSubtype="1" presetID="2" grpId="2" fill="hold">
                                  <p:stCondLst>
                                    <p:cond delay="0"/>
                                  </p:stCondLst>
                                  <p:iterate type="el" backwards="0">
                                    <p:tmAbs val="0"/>
                                  </p:iterate>
                                  <p:childTnLst>
                                    <p:anim calcmode="lin" valueType="num">
                                      <p:cBhvr>
                                        <p:cTn id="41" dur="500" fill="hold"/>
                                        <p:tgtEl>
                                          <p:spTgt spid="262">
                                            <p:txEl>
                                              <p:pRg st="0" end="0"/>
                                            </p:txEl>
                                          </p:spTgt>
                                        </p:tgtEl>
                                        <p:attrNameLst>
                                          <p:attrName>ppt_x</p:attrName>
                                        </p:attrNameLst>
                                      </p:cBhvr>
                                      <p:tavLst>
                                        <p:tav tm="0">
                                          <p:val>
                                            <p:strVal val="ppt_x"/>
                                          </p:val>
                                        </p:tav>
                                        <p:tav tm="100000">
                                          <p:val>
                                            <p:strVal val="ppt_x"/>
                                          </p:val>
                                        </p:tav>
                                      </p:tavLst>
                                    </p:anim>
                                    <p:anim calcmode="lin" valueType="num">
                                      <p:cBhvr>
                                        <p:cTn id="42" dur="500" fill="hold"/>
                                        <p:tgtEl>
                                          <p:spTgt spid="262">
                                            <p:txEl>
                                              <p:pRg st="0" end="0"/>
                                            </p:txEl>
                                          </p:spTgt>
                                        </p:tgtEl>
                                        <p:attrNameLst>
                                          <p:attrName>ppt_y</p:attrName>
                                        </p:attrNameLst>
                                      </p:cBhvr>
                                      <p:tavLst>
                                        <p:tav tm="0">
                                          <p:val>
                                            <p:strVal val="ppt_y"/>
                                          </p:val>
                                        </p:tav>
                                        <p:tav tm="100000">
                                          <p:val>
                                            <p:strVal val="0-ppt_h/2"/>
                                          </p:val>
                                        </p:tav>
                                      </p:tavLst>
                                    </p:anim>
                                    <p:set>
                                      <p:cBhvr>
                                        <p:cTn id="43" fill="hold">
                                          <p:stCondLst>
                                            <p:cond delay="499"/>
                                          </p:stCondLst>
                                        </p:cTn>
                                        <p:tgtEl>
                                          <p:spTgt spid="262">
                                            <p:txEl>
                                              <p:pRg st="0" end="0"/>
                                            </p:txEl>
                                          </p:spTgt>
                                        </p:tgtEl>
                                        <p:attrNameLst>
                                          <p:attrName>style.visibility</p:attrName>
                                        </p:attrNameLst>
                                      </p:cBhvr>
                                      <p:to>
                                        <p:strVal val="hidden"/>
                                      </p:to>
                                    </p:set>
                                  </p:childTnLst>
                                </p:cTn>
                              </p:par>
                              <p:par>
                                <p:cTn id="44" presetClass="exit" nodeType="withEffect" presetSubtype="1" presetID="2" grpId="2" fill="hold">
                                  <p:stCondLst>
                                    <p:cond delay="0"/>
                                  </p:stCondLst>
                                  <p:iterate type="el" backwards="0">
                                    <p:tmAbs val="0"/>
                                  </p:iterate>
                                  <p:childTnLst>
                                    <p:anim calcmode="lin" valueType="num">
                                      <p:cBhvr>
                                        <p:cTn id="45" dur="500" fill="hold"/>
                                        <p:tgtEl>
                                          <p:spTgt spid="262">
                                            <p:txEl>
                                              <p:pRg st="1" end="1"/>
                                            </p:txEl>
                                          </p:spTgt>
                                        </p:tgtEl>
                                        <p:attrNameLst>
                                          <p:attrName>ppt_x</p:attrName>
                                        </p:attrNameLst>
                                      </p:cBhvr>
                                      <p:tavLst>
                                        <p:tav tm="0">
                                          <p:val>
                                            <p:strVal val="ppt_x"/>
                                          </p:val>
                                        </p:tav>
                                        <p:tav tm="100000">
                                          <p:val>
                                            <p:strVal val="ppt_x"/>
                                          </p:val>
                                        </p:tav>
                                      </p:tavLst>
                                    </p:anim>
                                    <p:anim calcmode="lin" valueType="num">
                                      <p:cBhvr>
                                        <p:cTn id="46" dur="500" fill="hold"/>
                                        <p:tgtEl>
                                          <p:spTgt spid="262">
                                            <p:txEl>
                                              <p:pRg st="1" end="1"/>
                                            </p:txEl>
                                          </p:spTgt>
                                        </p:tgtEl>
                                        <p:attrNameLst>
                                          <p:attrName>ppt_y</p:attrName>
                                        </p:attrNameLst>
                                      </p:cBhvr>
                                      <p:tavLst>
                                        <p:tav tm="0">
                                          <p:val>
                                            <p:strVal val="ppt_y"/>
                                          </p:val>
                                        </p:tav>
                                        <p:tav tm="100000">
                                          <p:val>
                                            <p:strVal val="0-ppt_h/2"/>
                                          </p:val>
                                        </p:tav>
                                      </p:tavLst>
                                    </p:anim>
                                    <p:set>
                                      <p:cBhvr>
                                        <p:cTn id="47" fill="hold">
                                          <p:stCondLst>
                                            <p:cond delay="499"/>
                                          </p:stCondLst>
                                        </p:cTn>
                                        <p:tgtEl>
                                          <p:spTgt spid="262">
                                            <p:txEl>
                                              <p:pRg st="1" end="1"/>
                                            </p:txEl>
                                          </p:spTgt>
                                        </p:tgtEl>
                                        <p:attrNameLst>
                                          <p:attrName>style.visibility</p:attrName>
                                        </p:attrNameLst>
                                      </p:cBhvr>
                                      <p:to>
                                        <p:strVal val="hidden"/>
                                      </p:to>
                                    </p:set>
                                  </p:childTnLst>
                                </p:cTn>
                              </p:par>
                              <p:par>
                                <p:cTn id="48" presetClass="exit" nodeType="withEffect" presetSubtype="1" presetID="2" grpId="2" fill="hold">
                                  <p:stCondLst>
                                    <p:cond delay="0"/>
                                  </p:stCondLst>
                                  <p:iterate type="el" backwards="0">
                                    <p:tmAbs val="0"/>
                                  </p:iterate>
                                  <p:childTnLst>
                                    <p:anim calcmode="lin" valueType="num">
                                      <p:cBhvr>
                                        <p:cTn id="49" dur="500" fill="hold"/>
                                        <p:tgtEl>
                                          <p:spTgt spid="262">
                                            <p:txEl>
                                              <p:pRg st="2" end="2"/>
                                            </p:txEl>
                                          </p:spTgt>
                                        </p:tgtEl>
                                        <p:attrNameLst>
                                          <p:attrName>ppt_x</p:attrName>
                                        </p:attrNameLst>
                                      </p:cBhvr>
                                      <p:tavLst>
                                        <p:tav tm="0">
                                          <p:val>
                                            <p:strVal val="ppt_x"/>
                                          </p:val>
                                        </p:tav>
                                        <p:tav tm="100000">
                                          <p:val>
                                            <p:strVal val="ppt_x"/>
                                          </p:val>
                                        </p:tav>
                                      </p:tavLst>
                                    </p:anim>
                                    <p:anim calcmode="lin" valueType="num">
                                      <p:cBhvr>
                                        <p:cTn id="50" dur="500" fill="hold"/>
                                        <p:tgtEl>
                                          <p:spTgt spid="262">
                                            <p:txEl>
                                              <p:pRg st="2" end="2"/>
                                            </p:txEl>
                                          </p:spTgt>
                                        </p:tgtEl>
                                        <p:attrNameLst>
                                          <p:attrName>ppt_y</p:attrName>
                                        </p:attrNameLst>
                                      </p:cBhvr>
                                      <p:tavLst>
                                        <p:tav tm="0">
                                          <p:val>
                                            <p:strVal val="ppt_y"/>
                                          </p:val>
                                        </p:tav>
                                        <p:tav tm="100000">
                                          <p:val>
                                            <p:strVal val="0-ppt_h/2"/>
                                          </p:val>
                                        </p:tav>
                                      </p:tavLst>
                                    </p:anim>
                                    <p:set>
                                      <p:cBhvr>
                                        <p:cTn id="51" fill="hold">
                                          <p:stCondLst>
                                            <p:cond delay="499"/>
                                          </p:stCondLst>
                                        </p:cTn>
                                        <p:tgtEl>
                                          <p:spTgt spid="262">
                                            <p:txEl>
                                              <p:pRg st="2" end="2"/>
                                            </p:txEl>
                                          </p:spTgt>
                                        </p:tgtEl>
                                        <p:attrNameLst>
                                          <p:attrName>style.visibility</p:attrName>
                                        </p:attrNameLst>
                                      </p:cBhvr>
                                      <p:to>
                                        <p:strVal val="hidden"/>
                                      </p:to>
                                    </p:set>
                                  </p:childTnLst>
                                </p:cTn>
                              </p:par>
                              <p:par>
                                <p:cTn id="52" presetClass="exit" nodeType="withEffect" presetSubtype="1" presetID="2" grpId="2" fill="hold">
                                  <p:stCondLst>
                                    <p:cond delay="0"/>
                                  </p:stCondLst>
                                  <p:iterate type="el" backwards="0">
                                    <p:tmAbs val="0"/>
                                  </p:iterate>
                                  <p:childTnLst>
                                    <p:anim calcmode="lin" valueType="num">
                                      <p:cBhvr>
                                        <p:cTn id="53" dur="500" fill="hold"/>
                                        <p:tgtEl>
                                          <p:spTgt spid="262">
                                            <p:txEl>
                                              <p:pRg st="3" end="3"/>
                                            </p:txEl>
                                          </p:spTgt>
                                        </p:tgtEl>
                                        <p:attrNameLst>
                                          <p:attrName>ppt_x</p:attrName>
                                        </p:attrNameLst>
                                      </p:cBhvr>
                                      <p:tavLst>
                                        <p:tav tm="0">
                                          <p:val>
                                            <p:strVal val="ppt_x"/>
                                          </p:val>
                                        </p:tav>
                                        <p:tav tm="100000">
                                          <p:val>
                                            <p:strVal val="ppt_x"/>
                                          </p:val>
                                        </p:tav>
                                      </p:tavLst>
                                    </p:anim>
                                    <p:anim calcmode="lin" valueType="num">
                                      <p:cBhvr>
                                        <p:cTn id="54" dur="500" fill="hold"/>
                                        <p:tgtEl>
                                          <p:spTgt spid="262">
                                            <p:txEl>
                                              <p:pRg st="3" end="3"/>
                                            </p:txEl>
                                          </p:spTgt>
                                        </p:tgtEl>
                                        <p:attrNameLst>
                                          <p:attrName>ppt_y</p:attrName>
                                        </p:attrNameLst>
                                      </p:cBhvr>
                                      <p:tavLst>
                                        <p:tav tm="0">
                                          <p:val>
                                            <p:strVal val="ppt_y"/>
                                          </p:val>
                                        </p:tav>
                                        <p:tav tm="100000">
                                          <p:val>
                                            <p:strVal val="0-ppt_h/2"/>
                                          </p:val>
                                        </p:tav>
                                      </p:tavLst>
                                    </p:anim>
                                    <p:set>
                                      <p:cBhvr>
                                        <p:cTn id="55" fill="hold">
                                          <p:stCondLst>
                                            <p:cond delay="499"/>
                                          </p:stCondLst>
                                        </p:cTn>
                                        <p:tgtEl>
                                          <p:spTgt spid="262">
                                            <p:txEl>
                                              <p:pRg st="3" end="3"/>
                                            </p:txEl>
                                          </p:spTgt>
                                        </p:tgtEl>
                                        <p:attrNameLst>
                                          <p:attrName>style.visibility</p:attrName>
                                        </p:attrNameLst>
                                      </p:cBhvr>
                                      <p:to>
                                        <p:strVal val="hidden"/>
                                      </p:to>
                                    </p:set>
                                  </p:childTnLst>
                                </p:cTn>
                              </p:par>
                              <p:par>
                                <p:cTn id="56" presetClass="exit" nodeType="withEffect" presetSubtype="1" presetID="2" grpId="2" fill="hold">
                                  <p:stCondLst>
                                    <p:cond delay="0"/>
                                  </p:stCondLst>
                                  <p:iterate type="el" backwards="0">
                                    <p:tmAbs val="0"/>
                                  </p:iterate>
                                  <p:childTnLst>
                                    <p:anim calcmode="lin" valueType="num">
                                      <p:cBhvr>
                                        <p:cTn id="57" dur="500" fill="hold"/>
                                        <p:tgtEl>
                                          <p:spTgt spid="262">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262">
                                            <p:txEl>
                                              <p:pRg st="4" end="4"/>
                                            </p:txEl>
                                          </p:spTgt>
                                        </p:tgtEl>
                                        <p:attrNameLst>
                                          <p:attrName>ppt_y</p:attrName>
                                        </p:attrNameLst>
                                      </p:cBhvr>
                                      <p:tavLst>
                                        <p:tav tm="0">
                                          <p:val>
                                            <p:strVal val="ppt_y"/>
                                          </p:val>
                                        </p:tav>
                                        <p:tav tm="100000">
                                          <p:val>
                                            <p:strVal val="0-ppt_h/2"/>
                                          </p:val>
                                        </p:tav>
                                      </p:tavLst>
                                    </p:anim>
                                    <p:set>
                                      <p:cBhvr>
                                        <p:cTn id="59" fill="hold">
                                          <p:stCondLst>
                                            <p:cond delay="499"/>
                                          </p:stCondLst>
                                        </p:cTn>
                                        <p:tgtEl>
                                          <p:spTgt spid="262">
                                            <p:txEl>
                                              <p:pRg st="4" end="4"/>
                                            </p:txEl>
                                          </p:spTgt>
                                        </p:tgtEl>
                                        <p:attrNameLst>
                                          <p:attrName>style.visibility</p:attrName>
                                        </p:attrNameLst>
                                      </p:cBhvr>
                                      <p:to>
                                        <p:strVal val="hidden"/>
                                      </p:to>
                                    </p:set>
                                  </p:childTnLst>
                                </p:cTn>
                              </p:par>
                              <p:par>
                                <p:cTn id="60" presetClass="exit" nodeType="withEffect" presetSubtype="1" presetID="2" grpId="2" fill="hold">
                                  <p:stCondLst>
                                    <p:cond delay="0"/>
                                  </p:stCondLst>
                                  <p:iterate type="el" backwards="0">
                                    <p:tmAbs val="0"/>
                                  </p:iterate>
                                  <p:childTnLst>
                                    <p:anim calcmode="lin" valueType="num">
                                      <p:cBhvr>
                                        <p:cTn id="61" dur="500" fill="hold"/>
                                        <p:tgtEl>
                                          <p:spTgt spid="262">
                                            <p:txEl>
                                              <p:pRg st="5" end="5"/>
                                            </p:txEl>
                                          </p:spTgt>
                                        </p:tgtEl>
                                        <p:attrNameLst>
                                          <p:attrName>ppt_x</p:attrName>
                                        </p:attrNameLst>
                                      </p:cBhvr>
                                      <p:tavLst>
                                        <p:tav tm="0">
                                          <p:val>
                                            <p:strVal val="ppt_x"/>
                                          </p:val>
                                        </p:tav>
                                        <p:tav tm="100000">
                                          <p:val>
                                            <p:strVal val="ppt_x"/>
                                          </p:val>
                                        </p:tav>
                                      </p:tavLst>
                                    </p:anim>
                                    <p:anim calcmode="lin" valueType="num">
                                      <p:cBhvr>
                                        <p:cTn id="62" dur="500" fill="hold"/>
                                        <p:tgtEl>
                                          <p:spTgt spid="262">
                                            <p:txEl>
                                              <p:pRg st="5" end="5"/>
                                            </p:txEl>
                                          </p:spTgt>
                                        </p:tgtEl>
                                        <p:attrNameLst>
                                          <p:attrName>ppt_y</p:attrName>
                                        </p:attrNameLst>
                                      </p:cBhvr>
                                      <p:tavLst>
                                        <p:tav tm="0">
                                          <p:val>
                                            <p:strVal val="ppt_y"/>
                                          </p:val>
                                        </p:tav>
                                        <p:tav tm="100000">
                                          <p:val>
                                            <p:strVal val="0-ppt_h/2"/>
                                          </p:val>
                                        </p:tav>
                                      </p:tavLst>
                                    </p:anim>
                                    <p:set>
                                      <p:cBhvr>
                                        <p:cTn id="63" fill="hold">
                                          <p:stCondLst>
                                            <p:cond delay="499"/>
                                          </p:stCondLst>
                                        </p:cTn>
                                        <p:tgtEl>
                                          <p:spTgt spid="262">
                                            <p:txEl>
                                              <p:pRg st="5" end="5"/>
                                            </p:txEl>
                                          </p:spTgt>
                                        </p:tgtEl>
                                        <p:attrNameLst>
                                          <p:attrName>style.visibility</p:attrName>
                                        </p:attrNameLst>
                                      </p:cBhvr>
                                      <p:to>
                                        <p:strVal val="hidden"/>
                                      </p:to>
                                    </p:set>
                                  </p:childTnLst>
                                </p:cTn>
                              </p:par>
                              <p:par>
                                <p:cTn id="64" presetClass="exit" nodeType="withEffect" presetSubtype="1" presetID="2" grpId="2" fill="hold">
                                  <p:stCondLst>
                                    <p:cond delay="0"/>
                                  </p:stCondLst>
                                  <p:iterate type="el" backwards="0">
                                    <p:tmAbs val="0"/>
                                  </p:iterate>
                                  <p:childTnLst>
                                    <p:anim calcmode="lin" valueType="num">
                                      <p:cBhvr>
                                        <p:cTn id="65" dur="500" fill="hold"/>
                                        <p:tgtEl>
                                          <p:spTgt spid="262">
                                            <p:bg/>
                                          </p:spTgt>
                                        </p:tgtEl>
                                        <p:attrNameLst>
                                          <p:attrName>ppt_x</p:attrName>
                                        </p:attrNameLst>
                                      </p:cBhvr>
                                      <p:tavLst>
                                        <p:tav tm="0">
                                          <p:val>
                                            <p:strVal val="ppt_x"/>
                                          </p:val>
                                        </p:tav>
                                        <p:tav tm="100000">
                                          <p:val>
                                            <p:strVal val="ppt_x"/>
                                          </p:val>
                                        </p:tav>
                                      </p:tavLst>
                                    </p:anim>
                                    <p:anim calcmode="lin" valueType="num">
                                      <p:cBhvr>
                                        <p:cTn id="66" dur="500" fill="hold"/>
                                        <p:tgtEl>
                                          <p:spTgt spid="262">
                                            <p:bg/>
                                          </p:spTgt>
                                        </p:tgtEl>
                                        <p:attrNameLst>
                                          <p:attrName>ppt_y</p:attrName>
                                        </p:attrNameLst>
                                      </p:cBhvr>
                                      <p:tavLst>
                                        <p:tav tm="0">
                                          <p:val>
                                            <p:strVal val="ppt_y"/>
                                          </p:val>
                                        </p:tav>
                                        <p:tav tm="100000">
                                          <p:val>
                                            <p:strVal val="0-ppt_h/2"/>
                                          </p:val>
                                        </p:tav>
                                      </p:tavLst>
                                    </p:anim>
                                    <p:set>
                                      <p:cBhvr>
                                        <p:cTn id="67" fill="hold">
                                          <p:stCondLst>
                                            <p:cond delay="499"/>
                                          </p:stCondLst>
                                        </p:cTn>
                                        <p:tgtEl>
                                          <p:spTgt spid="262">
                                            <p:bg/>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2" grpId="1"/>
      <p:bldP build="p" bldLvl="5" animBg="1" rev="0" advAuto="0" spid="262"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Social Media Policy"/>
          <p:cNvSpPr txBox="1"/>
          <p:nvPr>
            <p:ph type="title"/>
          </p:nvPr>
        </p:nvSpPr>
        <p:spPr>
          <a:prstGeom prst="rect">
            <a:avLst/>
          </a:prstGeom>
        </p:spPr>
        <p:txBody>
          <a:bodyPr/>
          <a:lstStyle/>
          <a:p>
            <a:pPr/>
            <a:r>
              <a:t>Social Media Policy</a:t>
            </a:r>
          </a:p>
        </p:txBody>
      </p:sp>
      <p:sp>
        <p:nvSpPr>
          <p:cNvPr id="95" name="DON’T:…"/>
          <p:cNvSpPr txBox="1"/>
          <p:nvPr>
            <p:ph type="body" sz="quarter" idx="1"/>
          </p:nvPr>
        </p:nvSpPr>
        <p:spPr>
          <a:xfrm>
            <a:off x="1689100" y="6635260"/>
            <a:ext cx="21005800" cy="2691464"/>
          </a:xfrm>
          <a:prstGeom prst="rect">
            <a:avLst/>
          </a:prstGeom>
        </p:spPr>
        <p:txBody>
          <a:bodyPr/>
          <a:lstStyle>
            <a:lvl1pPr marL="0" indent="0">
              <a:spcBef>
                <a:spcPts val="0"/>
              </a:spcBef>
              <a:buSzTx/>
              <a:buNone/>
              <a:defRPr b="1" sz="8000"/>
            </a:lvl1pPr>
            <a:lvl2pPr marL="0" indent="0">
              <a:spcBef>
                <a:spcPts val="0"/>
              </a:spcBef>
              <a:buSzTx/>
              <a:buNone/>
              <a:defRPr sz="7200"/>
            </a:lvl2pPr>
          </a:lstStyle>
          <a:p>
            <a:pPr/>
            <a:r>
              <a:t>DON’T:</a:t>
            </a:r>
          </a:p>
          <a:p>
            <a:pPr lvl="1"/>
            <a:r>
              <a:t>Delete comments, filter comments or block accounts</a:t>
            </a:r>
          </a:p>
        </p:txBody>
      </p:sp>
      <p:sp>
        <p:nvSpPr>
          <p:cNvPr id="96" name="As a public university, these are all considered violations of the First Amendment."/>
          <p:cNvSpPr txBox="1"/>
          <p:nvPr/>
        </p:nvSpPr>
        <p:spPr>
          <a:xfrm>
            <a:off x="3047138" y="9950186"/>
            <a:ext cx="18289724"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5600"/>
              </a:spcBef>
              <a:defRPr b="0" i="1" sz="4200">
                <a:solidFill>
                  <a:srgbClr val="54585A"/>
                </a:solidFill>
                <a:latin typeface="MiloOT"/>
                <a:ea typeface="MiloOT"/>
                <a:cs typeface="MiloOT"/>
                <a:sym typeface="MiloOT"/>
              </a:defRPr>
            </a:lvl1pPr>
          </a:lstStyle>
          <a:p>
            <a:pPr/>
            <a:r>
              <a:t>As a public university, these are all considered violations of the First Amendment.</a:t>
            </a:r>
          </a:p>
        </p:txBody>
      </p:sp>
      <p:pic>
        <p:nvPicPr>
          <p:cNvPr id="97" name="No sign.pdf" descr="No sign.pdf"/>
          <p:cNvPicPr>
            <a:picLocks noChangeAspect="1"/>
          </p:cNvPicPr>
          <p:nvPr/>
        </p:nvPicPr>
        <p:blipFill>
          <a:blip r:embed="rId3">
            <a:extLst/>
          </a:blip>
          <a:stretch>
            <a:fillRect/>
          </a:stretch>
        </p:blipFill>
        <p:spPr>
          <a:xfrm>
            <a:off x="11472664" y="4807213"/>
            <a:ext cx="1438672" cy="12045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0" advTm="0" p14:dur="75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95"/>
                                        </p:tgtEl>
                                        <p:attrNameLst>
                                          <p:attrName>style.visibility</p:attrName>
                                        </p:attrNameLst>
                                      </p:cBhvr>
                                      <p:to>
                                        <p:strVal val="visible"/>
                                      </p:to>
                                    </p:set>
                                    <p:anim calcmode="lin" valueType="num">
                                      <p:cBhvr>
                                        <p:cTn id="12" dur="500" fill="hold"/>
                                        <p:tgtEl>
                                          <p:spTgt spid="95"/>
                                        </p:tgtEl>
                                        <p:attrNameLst>
                                          <p:attrName>ppt_x</p:attrName>
                                        </p:attrNameLst>
                                      </p:cBhvr>
                                      <p:tavLst>
                                        <p:tav tm="0">
                                          <p:val>
                                            <p:strVal val="#ppt_x"/>
                                          </p:val>
                                        </p:tav>
                                        <p:tav tm="100000">
                                          <p:val>
                                            <p:strVal val="#ppt_x"/>
                                          </p:val>
                                        </p:tav>
                                      </p:tavLst>
                                    </p:anim>
                                    <p:anim calcmode="lin" valueType="num">
                                      <p:cBhvr>
                                        <p:cTn id="13" dur="500" fill="hold"/>
                                        <p:tgtEl>
                                          <p:spTgt spid="9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1000"/>
                                  </p:stCondLst>
                                  <p:iterate type="el" backwards="0">
                                    <p:tmAbs val="0"/>
                                  </p:iterate>
                                  <p:childTnLst>
                                    <p:set>
                                      <p:cBhvr>
                                        <p:cTn id="16" fill="hold"/>
                                        <p:tgtEl>
                                          <p:spTgt spid="96"/>
                                        </p:tgtEl>
                                        <p:attrNameLst>
                                          <p:attrName>style.visibility</p:attrName>
                                        </p:attrNameLst>
                                      </p:cBhvr>
                                      <p:to>
                                        <p:strVal val="visible"/>
                                      </p:to>
                                    </p:set>
                                    <p:anim calcmode="lin" valueType="num">
                                      <p:cBhvr>
                                        <p:cTn id="17" dur="500" fill="hold"/>
                                        <p:tgtEl>
                                          <p:spTgt spid="96"/>
                                        </p:tgtEl>
                                        <p:attrNameLst>
                                          <p:attrName>ppt_x</p:attrName>
                                        </p:attrNameLst>
                                      </p:cBhvr>
                                      <p:tavLst>
                                        <p:tav tm="0">
                                          <p:val>
                                            <p:strVal val="#ppt_x"/>
                                          </p:val>
                                        </p:tav>
                                        <p:tav tm="100000">
                                          <p:val>
                                            <p:strVal val="#ppt_x"/>
                                          </p:val>
                                        </p:tav>
                                      </p:tavLst>
                                    </p:anim>
                                    <p:anim calcmode="lin" valueType="num">
                                      <p:cBhvr>
                                        <p:cTn id="1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xit" nodeType="clickEffect" presetSubtype="1" presetID="2" grpId="4" fill="hold">
                                  <p:stCondLst>
                                    <p:cond delay="0"/>
                                  </p:stCondLst>
                                  <p:iterate type="el" backwards="0">
                                    <p:tmAbs val="0"/>
                                  </p:iterate>
                                  <p:childTnLst>
                                    <p:anim calcmode="lin" valueType="num">
                                      <p:cBhvr>
                                        <p:cTn id="22" dur="500" fill="hold"/>
                                        <p:tgtEl>
                                          <p:spTgt spid="97"/>
                                        </p:tgtEl>
                                        <p:attrNameLst>
                                          <p:attrName>ppt_x</p:attrName>
                                        </p:attrNameLst>
                                      </p:cBhvr>
                                      <p:tavLst>
                                        <p:tav tm="0">
                                          <p:val>
                                            <p:strVal val="ppt_x"/>
                                          </p:val>
                                        </p:tav>
                                        <p:tav tm="100000">
                                          <p:val>
                                            <p:strVal val="ppt_x"/>
                                          </p:val>
                                        </p:tav>
                                      </p:tavLst>
                                    </p:anim>
                                    <p:anim calcmode="lin" valueType="num">
                                      <p:cBhvr>
                                        <p:cTn id="23" dur="500" fill="hold"/>
                                        <p:tgtEl>
                                          <p:spTgt spid="97"/>
                                        </p:tgtEl>
                                        <p:attrNameLst>
                                          <p:attrName>ppt_y</p:attrName>
                                        </p:attrNameLst>
                                      </p:cBhvr>
                                      <p:tavLst>
                                        <p:tav tm="0">
                                          <p:val>
                                            <p:strVal val="ppt_y"/>
                                          </p:val>
                                        </p:tav>
                                        <p:tav tm="100000">
                                          <p:val>
                                            <p:strVal val="0-ppt_h/2"/>
                                          </p:val>
                                        </p:tav>
                                      </p:tavLst>
                                    </p:anim>
                                    <p:set>
                                      <p:cBhvr>
                                        <p:cTn id="24" fill="hold">
                                          <p:stCondLst>
                                            <p:cond delay="499"/>
                                          </p:stCondLst>
                                        </p:cTn>
                                        <p:tgtEl>
                                          <p:spTgt spid="97"/>
                                        </p:tgtEl>
                                        <p:attrNameLst>
                                          <p:attrName>style.visibility</p:attrName>
                                        </p:attrNameLst>
                                      </p:cBhvr>
                                      <p:to>
                                        <p:strVal val="hidden"/>
                                      </p:to>
                                    </p:set>
                                  </p:childTnLst>
                                </p:cTn>
                              </p:par>
                            </p:childTnLst>
                          </p:cTn>
                        </p:par>
                        <p:par>
                          <p:cTn id="25" fill="hold">
                            <p:stCondLst>
                              <p:cond delay="500"/>
                            </p:stCondLst>
                            <p:childTnLst>
                              <p:par>
                                <p:cTn id="26" presetClass="exit" nodeType="afterEffect" presetSubtype="1" presetID="2" grpId="5" fill="hold">
                                  <p:stCondLst>
                                    <p:cond delay="0"/>
                                  </p:stCondLst>
                                  <p:iterate type="el" backwards="0">
                                    <p:tmAbs val="0"/>
                                  </p:iterate>
                                  <p:childTnLst>
                                    <p:anim calcmode="lin" valueType="num">
                                      <p:cBhvr>
                                        <p:cTn id="27" dur="500" fill="hold"/>
                                        <p:tgtEl>
                                          <p:spTgt spid="95"/>
                                        </p:tgtEl>
                                        <p:attrNameLst>
                                          <p:attrName>ppt_x</p:attrName>
                                        </p:attrNameLst>
                                      </p:cBhvr>
                                      <p:tavLst>
                                        <p:tav tm="0">
                                          <p:val>
                                            <p:strVal val="ppt_x"/>
                                          </p:val>
                                        </p:tav>
                                        <p:tav tm="100000">
                                          <p:val>
                                            <p:strVal val="ppt_x"/>
                                          </p:val>
                                        </p:tav>
                                      </p:tavLst>
                                    </p:anim>
                                    <p:anim calcmode="lin" valueType="num">
                                      <p:cBhvr>
                                        <p:cTn id="28" dur="500" fill="hold"/>
                                        <p:tgtEl>
                                          <p:spTgt spid="95"/>
                                        </p:tgtEl>
                                        <p:attrNameLst>
                                          <p:attrName>ppt_y</p:attrName>
                                        </p:attrNameLst>
                                      </p:cBhvr>
                                      <p:tavLst>
                                        <p:tav tm="0">
                                          <p:val>
                                            <p:strVal val="ppt_y"/>
                                          </p:val>
                                        </p:tav>
                                        <p:tav tm="100000">
                                          <p:val>
                                            <p:strVal val="0-ppt_h/2"/>
                                          </p:val>
                                        </p:tav>
                                      </p:tavLst>
                                    </p:anim>
                                    <p:set>
                                      <p:cBhvr>
                                        <p:cTn id="29" fill="hold">
                                          <p:stCondLst>
                                            <p:cond delay="499"/>
                                          </p:stCondLst>
                                        </p:cTn>
                                        <p:tgtEl>
                                          <p:spTgt spid="95"/>
                                        </p:tgtEl>
                                        <p:attrNameLst>
                                          <p:attrName>style.visibility</p:attrName>
                                        </p:attrNameLst>
                                      </p:cBhvr>
                                      <p:to>
                                        <p:strVal val="hidden"/>
                                      </p:to>
                                    </p:set>
                                  </p:childTnLst>
                                </p:cTn>
                              </p:par>
                            </p:childTnLst>
                          </p:cTn>
                        </p:par>
                        <p:par>
                          <p:cTn id="30" fill="hold">
                            <p:stCondLst>
                              <p:cond delay="1000"/>
                            </p:stCondLst>
                            <p:childTnLst>
                              <p:par>
                                <p:cTn id="31" presetClass="exit" nodeType="afterEffect" presetSubtype="1" presetID="2" grpId="6" fill="hold">
                                  <p:stCondLst>
                                    <p:cond delay="0"/>
                                  </p:stCondLst>
                                  <p:iterate type="el" backwards="0">
                                    <p:tmAbs val="0"/>
                                  </p:iterate>
                                  <p:childTnLs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
                                          </p:val>
                                        </p:tav>
                                        <p:tav tm="100000">
                                          <p:val>
                                            <p:strVal val="0-ppt_h/2"/>
                                          </p:val>
                                        </p:tav>
                                      </p:tavLst>
                                    </p:anim>
                                    <p:set>
                                      <p:cBhvr>
                                        <p:cTn id="34"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 grpId="2"/>
      <p:bldP build="whole" bldLvl="1" animBg="1" rev="0" advAuto="0" spid="97" grpId="1"/>
      <p:bldP build="whole" bldLvl="1" animBg="1" rev="0" advAuto="0" spid="96" grpId="6"/>
      <p:bldP build="whole" bldLvl="1" animBg="1" rev="0" advAuto="0" spid="97" grpId="4"/>
      <p:bldP build="whole" bldLvl="1" animBg="1" rev="0" advAuto="0" spid="95" grpId="5"/>
      <p:bldP build="whole" bldLvl="1" animBg="1" rev="0" advAuto="0" spid="96"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Social Media Policy"/>
          <p:cNvSpPr txBox="1"/>
          <p:nvPr>
            <p:ph type="title"/>
          </p:nvPr>
        </p:nvSpPr>
        <p:spPr>
          <a:prstGeom prst="rect">
            <a:avLst/>
          </a:prstGeom>
        </p:spPr>
        <p:txBody>
          <a:bodyPr/>
          <a:lstStyle/>
          <a:p>
            <a:pPr/>
            <a:r>
              <a:t>Social Media Policy</a:t>
            </a:r>
          </a:p>
        </p:txBody>
      </p:sp>
      <p:sp>
        <p:nvSpPr>
          <p:cNvPr id="102" name="At least two permanent University employees must have access to login information."/>
          <p:cNvSpPr txBox="1"/>
          <p:nvPr/>
        </p:nvSpPr>
        <p:spPr>
          <a:xfrm>
            <a:off x="1192085" y="8205481"/>
            <a:ext cx="10526122" cy="265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sz="5600">
                <a:latin typeface="MiloOT"/>
                <a:ea typeface="MiloOT"/>
                <a:cs typeface="MiloOT"/>
                <a:sym typeface="MiloOT"/>
              </a:defRPr>
            </a:pPr>
            <a:r>
              <a:rPr b="1"/>
              <a:t>At least two</a:t>
            </a:r>
            <a:r>
              <a:t> permanent University employees must have access to login information.</a:t>
            </a:r>
          </a:p>
        </p:txBody>
      </p:sp>
      <p:sp>
        <p:nvSpPr>
          <p:cNvPr id="103" name="Line"/>
          <p:cNvSpPr/>
          <p:nvPr/>
        </p:nvSpPr>
        <p:spPr>
          <a:xfrm flipV="1">
            <a:off x="12192000" y="4046282"/>
            <a:ext cx="0" cy="7949756"/>
          </a:xfrm>
          <a:prstGeom prst="line">
            <a:avLst/>
          </a:prstGeom>
          <a:ln w="12700">
            <a:solidFill>
              <a:srgbClr val="888B8D"/>
            </a:solidFill>
            <a:miter lim="400000"/>
          </a:ln>
        </p:spPr>
        <p:txBody>
          <a:bodyPr lIns="0" tIns="0" rIns="0" bIns="0" anchor="ctr"/>
          <a:lstStyle/>
          <a:p>
            <a:pPr>
              <a:defRPr b="0" sz="3200">
                <a:solidFill>
                  <a:srgbClr val="FFFFFF"/>
                </a:solidFill>
                <a:latin typeface="Helvetica Neue Medium"/>
                <a:ea typeface="Helvetica Neue Medium"/>
                <a:cs typeface="Helvetica Neue Medium"/>
                <a:sym typeface="Helvetica Neue Medium"/>
              </a:defRPr>
            </a:pPr>
          </a:p>
        </p:txBody>
      </p:sp>
      <p:sp>
        <p:nvSpPr>
          <p:cNvPr id="104" name="The email address associated with UH social media profiles should be a department email."/>
          <p:cNvSpPr txBox="1"/>
          <p:nvPr/>
        </p:nvSpPr>
        <p:spPr>
          <a:xfrm>
            <a:off x="12665792" y="7780031"/>
            <a:ext cx="10526122" cy="265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5600"/>
              </a:spcBef>
              <a:defRPr b="0" sz="5600">
                <a:latin typeface="MiloOT"/>
                <a:ea typeface="MiloOT"/>
                <a:cs typeface="MiloOT"/>
                <a:sym typeface="MiloOT"/>
              </a:defRPr>
            </a:pPr>
            <a:r>
              <a:t>The email address associated with UH social media profiles should be a </a:t>
            </a:r>
            <a:r>
              <a:rPr b="1"/>
              <a:t>department email.</a:t>
            </a:r>
          </a:p>
        </p:txBody>
      </p:sp>
      <p:pic>
        <p:nvPicPr>
          <p:cNvPr id="105" name="envelope-line.pdf" descr="envelope-line.pdf"/>
          <p:cNvPicPr>
            <a:picLocks noChangeAspect="1"/>
          </p:cNvPicPr>
          <p:nvPr/>
        </p:nvPicPr>
        <p:blipFill>
          <a:blip r:embed="rId2">
            <a:extLst/>
          </a:blip>
          <a:stretch>
            <a:fillRect/>
          </a:stretch>
        </p:blipFill>
        <p:spPr>
          <a:xfrm>
            <a:off x="16939491" y="5233595"/>
            <a:ext cx="1978724" cy="1507599"/>
          </a:xfrm>
          <a:prstGeom prst="rect">
            <a:avLst/>
          </a:prstGeom>
          <a:ln w="12700">
            <a:miter lim="400000"/>
          </a:ln>
        </p:spPr>
      </p:pic>
      <p:sp>
        <p:nvSpPr>
          <p:cNvPr id="106" name="Example: social@uh.edu"/>
          <p:cNvSpPr txBox="1"/>
          <p:nvPr/>
        </p:nvSpPr>
        <p:spPr>
          <a:xfrm>
            <a:off x="15404727" y="11185976"/>
            <a:ext cx="504825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5600"/>
              </a:spcBef>
              <a:defRPr b="0" i="1" sz="4200">
                <a:solidFill>
                  <a:srgbClr val="54585A"/>
                </a:solidFill>
                <a:latin typeface="MiloOT"/>
                <a:ea typeface="MiloOT"/>
                <a:cs typeface="MiloOT"/>
                <a:sym typeface="MiloOT"/>
              </a:defRPr>
            </a:pPr>
            <a:r>
              <a:t>Example: </a:t>
            </a:r>
            <a:r>
              <a:rPr>
                <a:hlinkClick r:id="rId3" invalidUrl="" action="" tgtFrame="" tooltip="" history="1" highlightClick="0" endSnd="0"/>
              </a:rPr>
              <a:t>social@uh.edu</a:t>
            </a:r>
          </a:p>
        </p:txBody>
      </p:sp>
      <p:pic>
        <p:nvPicPr>
          <p:cNvPr id="107" name="incoming-freshman.pdf" descr="incoming-freshman.pdf"/>
          <p:cNvPicPr>
            <a:picLocks noChangeAspect="1"/>
          </p:cNvPicPr>
          <p:nvPr/>
        </p:nvPicPr>
        <p:blipFill>
          <a:blip r:embed="rId4">
            <a:extLst/>
          </a:blip>
          <a:stretch>
            <a:fillRect/>
          </a:stretch>
        </p:blipFill>
        <p:spPr>
          <a:xfrm>
            <a:off x="5204569" y="4996276"/>
            <a:ext cx="2501155" cy="19411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7"/>
                                        </p:tgtEl>
                                        <p:attrNameLst>
                                          <p:attrName>style.visibility</p:attrName>
                                        </p:attrNameLst>
                                      </p:cBhvr>
                                      <p:to>
                                        <p:strVal val="visible"/>
                                      </p:to>
                                    </p:set>
                                    <p:anim calcmode="lin" valueType="num">
                                      <p:cBhvr>
                                        <p:cTn id="7" dur="500" fill="hold"/>
                                        <p:tgtEl>
                                          <p:spTgt spid="107"/>
                                        </p:tgtEl>
                                        <p:attrNameLst>
                                          <p:attrName>ppt_x</p:attrName>
                                        </p:attrNameLst>
                                      </p:cBhvr>
                                      <p:tavLst>
                                        <p:tav tm="0">
                                          <p:val>
                                            <p:strVal val="#ppt_x"/>
                                          </p:val>
                                        </p:tav>
                                        <p:tav tm="100000">
                                          <p:val>
                                            <p:strVal val="#ppt_x"/>
                                          </p:val>
                                        </p:tav>
                                      </p:tavLst>
                                    </p:anim>
                                    <p:anim calcmode="lin" valueType="num">
                                      <p:cBhvr>
                                        <p:cTn id="8" dur="500" fill="hold"/>
                                        <p:tgtEl>
                                          <p:spTgt spid="10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102"/>
                                        </p:tgtEl>
                                        <p:attrNameLst>
                                          <p:attrName>style.visibility</p:attrName>
                                        </p:attrNameLst>
                                      </p:cBhvr>
                                      <p:to>
                                        <p:strVal val="visible"/>
                                      </p:to>
                                    </p:set>
                                    <p:anim calcmode="lin" valueType="num">
                                      <p:cBhvr>
                                        <p:cTn id="12" dur="500" fill="hold"/>
                                        <p:tgtEl>
                                          <p:spTgt spid="102"/>
                                        </p:tgtEl>
                                        <p:attrNameLst>
                                          <p:attrName>ppt_x</p:attrName>
                                        </p:attrNameLst>
                                      </p:cBhvr>
                                      <p:tavLst>
                                        <p:tav tm="0">
                                          <p:val>
                                            <p:strVal val="#ppt_x"/>
                                          </p:val>
                                        </p:tav>
                                        <p:tav tm="100000">
                                          <p:val>
                                            <p:strVal val="#ppt_x"/>
                                          </p:val>
                                        </p:tav>
                                      </p:tavLst>
                                    </p:anim>
                                    <p:anim calcmode="lin" valueType="num">
                                      <p:cBhvr>
                                        <p:cTn id="13" dur="500" fill="hold"/>
                                        <p:tgtEl>
                                          <p:spTgt spid="10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ID="10" grpId="3" fill="hold">
                                  <p:stCondLst>
                                    <p:cond delay="1000"/>
                                  </p:stCondLst>
                                  <p:iterate type="el" backwards="0">
                                    <p:tmAbs val="0"/>
                                  </p:iterate>
                                  <p:childTnLst>
                                    <p:set>
                                      <p:cBhvr>
                                        <p:cTn id="16" fill="hold"/>
                                        <p:tgtEl>
                                          <p:spTgt spid="103"/>
                                        </p:tgtEl>
                                        <p:attrNameLst>
                                          <p:attrName>style.visibility</p:attrName>
                                        </p:attrNameLst>
                                      </p:cBhvr>
                                      <p:to>
                                        <p:strVal val="visible"/>
                                      </p:to>
                                    </p:set>
                                    <p:animEffect filter="fade" transition="in">
                                      <p:cBhvr>
                                        <p:cTn id="17" dur="500"/>
                                        <p:tgtEl>
                                          <p:spTgt spid="103"/>
                                        </p:tgtEl>
                                      </p:cBhvr>
                                    </p:animEffect>
                                  </p:childTnLst>
                                </p:cTn>
                              </p:par>
                            </p:childTnLst>
                          </p:cTn>
                        </p:par>
                        <p:par>
                          <p:cTn id="18" fill="hold">
                            <p:stCondLst>
                              <p:cond delay="2500"/>
                            </p:stCondLst>
                            <p:childTnLst>
                              <p:par>
                                <p:cTn id="19" presetClass="entr" nodeType="afterEffect" presetSubtype="4" presetID="2" grpId="4" fill="hold">
                                  <p:stCondLst>
                                    <p:cond delay="0"/>
                                  </p:stCondLst>
                                  <p:iterate type="el" backwards="0">
                                    <p:tmAbs val="0"/>
                                  </p:iterate>
                                  <p:childTnLst>
                                    <p:set>
                                      <p:cBhvr>
                                        <p:cTn id="20" fill="hold"/>
                                        <p:tgtEl>
                                          <p:spTgt spid="105"/>
                                        </p:tgtEl>
                                        <p:attrNameLst>
                                          <p:attrName>style.visibility</p:attrName>
                                        </p:attrNameLst>
                                      </p:cBhvr>
                                      <p:to>
                                        <p:strVal val="visible"/>
                                      </p:to>
                                    </p:set>
                                    <p:anim calcmode="lin" valueType="num">
                                      <p:cBhvr>
                                        <p:cTn id="21" dur="500" fill="hold"/>
                                        <p:tgtEl>
                                          <p:spTgt spid="105"/>
                                        </p:tgtEl>
                                        <p:attrNameLst>
                                          <p:attrName>ppt_x</p:attrName>
                                        </p:attrNameLst>
                                      </p:cBhvr>
                                      <p:tavLst>
                                        <p:tav tm="0">
                                          <p:val>
                                            <p:strVal val="#ppt_x"/>
                                          </p:val>
                                        </p:tav>
                                        <p:tav tm="100000">
                                          <p:val>
                                            <p:strVal val="#ppt_x"/>
                                          </p:val>
                                        </p:tav>
                                      </p:tavLst>
                                    </p:anim>
                                    <p:anim calcmode="lin" valueType="num">
                                      <p:cBhvr>
                                        <p:cTn id="22" dur="500" fill="hold"/>
                                        <p:tgtEl>
                                          <p:spTgt spid="105"/>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Class="entr" nodeType="afterEffect" presetSubtype="4" presetID="2" grpId="5" fill="hold">
                                  <p:stCondLst>
                                    <p:cond delay="0"/>
                                  </p:stCondLst>
                                  <p:iterate type="el" backwards="0">
                                    <p:tmAbs val="0"/>
                                  </p:iterate>
                                  <p:childTnLst>
                                    <p:set>
                                      <p:cBhvr>
                                        <p:cTn id="25" fill="hold"/>
                                        <p:tgtEl>
                                          <p:spTgt spid="104"/>
                                        </p:tgtEl>
                                        <p:attrNameLst>
                                          <p:attrName>style.visibility</p:attrName>
                                        </p:attrNameLst>
                                      </p:cBhvr>
                                      <p:to>
                                        <p:strVal val="visible"/>
                                      </p:to>
                                    </p:set>
                                    <p:anim calcmode="lin" valueType="num">
                                      <p:cBhvr>
                                        <p:cTn id="26" dur="500" fill="hold"/>
                                        <p:tgtEl>
                                          <p:spTgt spid="104"/>
                                        </p:tgtEl>
                                        <p:attrNameLst>
                                          <p:attrName>ppt_x</p:attrName>
                                        </p:attrNameLst>
                                      </p:cBhvr>
                                      <p:tavLst>
                                        <p:tav tm="0">
                                          <p:val>
                                            <p:strVal val="#ppt_x"/>
                                          </p:val>
                                        </p:tav>
                                        <p:tav tm="100000">
                                          <p:val>
                                            <p:strVal val="#ppt_x"/>
                                          </p:val>
                                        </p:tav>
                                      </p:tavLst>
                                    </p:anim>
                                    <p:anim calcmode="lin" valueType="num">
                                      <p:cBhvr>
                                        <p:cTn id="27" dur="500" fill="hold"/>
                                        <p:tgtEl>
                                          <p:spTgt spid="10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Class="entr" nodeType="afterEffect" presetSubtype="4" presetID="2" grpId="6" fill="hold">
                                  <p:stCondLst>
                                    <p:cond delay="1000"/>
                                  </p:stCondLst>
                                  <p:iterate type="el" backwards="0">
                                    <p:tmAbs val="0"/>
                                  </p:iterate>
                                  <p:childTnLst>
                                    <p:set>
                                      <p:cBhvr>
                                        <p:cTn id="30" fill="hold"/>
                                        <p:tgtEl>
                                          <p:spTgt spid="106"/>
                                        </p:tgtEl>
                                        <p:attrNameLst>
                                          <p:attrName>style.visibility</p:attrName>
                                        </p:attrNameLst>
                                      </p:cBhvr>
                                      <p:to>
                                        <p:strVal val="visible"/>
                                      </p:to>
                                    </p:set>
                                    <p:anim calcmode="lin" valueType="num">
                                      <p:cBhvr>
                                        <p:cTn id="31" dur="500" fill="hold"/>
                                        <p:tgtEl>
                                          <p:spTgt spid="106"/>
                                        </p:tgtEl>
                                        <p:attrNameLst>
                                          <p:attrName>ppt_x</p:attrName>
                                        </p:attrNameLst>
                                      </p:cBhvr>
                                      <p:tavLst>
                                        <p:tav tm="0">
                                          <p:val>
                                            <p:strVal val="#ppt_x"/>
                                          </p:val>
                                        </p:tav>
                                        <p:tav tm="100000">
                                          <p:val>
                                            <p:strVal val="#ppt_x"/>
                                          </p:val>
                                        </p:tav>
                                      </p:tavLst>
                                    </p:anim>
                                    <p:anim calcmode="lin" valueType="num">
                                      <p:cBhvr>
                                        <p:cTn id="3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 grpId="5"/>
      <p:bldP build="whole" bldLvl="1" animBg="1" rev="0" advAuto="0" spid="102" grpId="2"/>
      <p:bldP build="whole" bldLvl="1" animBg="1" rev="0" advAuto="0" spid="103" grpId="3"/>
      <p:bldP build="whole" bldLvl="1" animBg="1" rev="0" advAuto="0" spid="105" grpId="4"/>
      <p:bldP build="whole" bldLvl="1" animBg="1" rev="0" advAuto="0" spid="106" grpId="6"/>
      <p:bldP build="whole" bldLvl="1" animBg="1" rev="0" advAuto="0" spid="107"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Profile Guidelines"/>
          <p:cNvSpPr txBox="1"/>
          <p:nvPr>
            <p:ph type="title"/>
          </p:nvPr>
        </p:nvSpPr>
        <p:spPr>
          <a:prstGeom prst="rect">
            <a:avLst/>
          </a:prstGeom>
        </p:spPr>
        <p:txBody>
          <a:bodyPr/>
          <a:lstStyle/>
          <a:p>
            <a:pPr/>
            <a:r>
              <a:t>Profile Guidelines</a:t>
            </a:r>
          </a:p>
        </p:txBody>
      </p:sp>
      <p:sp>
        <p:nvSpPr>
          <p:cNvPr id="110" name="Up to 40% of Gen Z searches for things on social media before using Google, so it’s important to make a good first impression."/>
          <p:cNvSpPr txBox="1"/>
          <p:nvPr/>
        </p:nvSpPr>
        <p:spPr>
          <a:xfrm>
            <a:off x="9620545" y="5620860"/>
            <a:ext cx="12203834" cy="452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7200">
                <a:latin typeface="MiloOT"/>
                <a:ea typeface="MiloOT"/>
                <a:cs typeface="MiloOT"/>
                <a:sym typeface="MiloOT"/>
              </a:defRPr>
            </a:pPr>
            <a:r>
              <a:t>Up to 40% of Gen Z searches for things on </a:t>
            </a:r>
            <a:r>
              <a:rPr b="1"/>
              <a:t>social media</a:t>
            </a:r>
            <a:r>
              <a:t> before using </a:t>
            </a:r>
            <a:r>
              <a:rPr b="1"/>
              <a:t>Google</a:t>
            </a:r>
            <a:r>
              <a:t>, so it’s important to make a good first impression.</a:t>
            </a:r>
          </a:p>
        </p:txBody>
      </p:sp>
      <p:sp>
        <p:nvSpPr>
          <p:cNvPr id="111" name="40%"/>
          <p:cNvSpPr txBox="1"/>
          <p:nvPr/>
        </p:nvSpPr>
        <p:spPr>
          <a:xfrm>
            <a:off x="2559621" y="4922359"/>
            <a:ext cx="6093461" cy="619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40000">
                <a:latin typeface="+mn-lt"/>
                <a:ea typeface="+mn-ea"/>
                <a:cs typeface="+mn-cs"/>
                <a:sym typeface="League Gothic"/>
              </a:defRPr>
            </a:lvl1pPr>
          </a:lstStyle>
          <a:p>
            <a:pPr/>
            <a:r>
              <a:t>40%</a:t>
            </a:r>
          </a:p>
        </p:txBody>
      </p:sp>
    </p:spTree>
  </p:cSld>
  <p:clrMapOvr>
    <a:masterClrMapping/>
  </p:clrMapOvr>
  <mc:AlternateContent xmlns:mc="http://schemas.openxmlformats.org/markup-compatibility/2006">
    <mc:Choice xmlns:p14="http://schemas.microsoft.com/office/powerpoint/2010/main" Requires="p14">
      <p:transition spd="fast" advClick="0" advTm="0" p14:dur="750">
        <p:push dir="l"/>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11"/>
                                        </p:tgtEl>
                                        <p:attrNameLst>
                                          <p:attrName>style.visibility</p:attrName>
                                        </p:attrNameLst>
                                      </p:cBhvr>
                                      <p:to>
                                        <p:strVal val="visible"/>
                                      </p:to>
                                    </p:set>
                                    <p:anim calcmode="lin" valueType="num">
                                      <p:cBhvr>
                                        <p:cTn id="7" dur="1500" fill="hold"/>
                                        <p:tgtEl>
                                          <p:spTgt spid="111"/>
                                        </p:tgtEl>
                                        <p:attrNameLst>
                                          <p:attrName>ppt_x</p:attrName>
                                        </p:attrNameLst>
                                      </p:cBhvr>
                                      <p:tavLst>
                                        <p:tav tm="0">
                                          <p:val>
                                            <p:strVal val="#ppt_x"/>
                                          </p:val>
                                        </p:tav>
                                        <p:tav tm="100000">
                                          <p:val>
                                            <p:strVal val="#ppt_x"/>
                                          </p:val>
                                        </p:tav>
                                      </p:tavLst>
                                    </p:anim>
                                    <p:anim calcmode="lin" valueType="num">
                                      <p:cBhvr>
                                        <p:cTn id="8" dur="1500" fill="hold"/>
                                        <p:tgtEl>
                                          <p:spTgt spid="111"/>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Class="entr" nodeType="afterEffect" presetSubtype="4" presetID="2" grpId="2" fill="hold">
                                  <p:stCondLst>
                                    <p:cond delay="100"/>
                                  </p:stCondLst>
                                  <p:iterate type="el" backwards="0">
                                    <p:tmAbs val="0"/>
                                  </p:iterate>
                                  <p:childTnLst>
                                    <p:set>
                                      <p:cBhvr>
                                        <p:cTn id="11" fill="hold"/>
                                        <p:tgtEl>
                                          <p:spTgt spid="110"/>
                                        </p:tgtEl>
                                        <p:attrNameLst>
                                          <p:attrName>style.visibility</p:attrName>
                                        </p:attrNameLst>
                                      </p:cBhvr>
                                      <p:to>
                                        <p:strVal val="visible"/>
                                      </p:to>
                                    </p:set>
                                    <p:anim calcmode="lin" valueType="num">
                                      <p:cBhvr>
                                        <p:cTn id="12" dur="500" fill="hold"/>
                                        <p:tgtEl>
                                          <p:spTgt spid="110"/>
                                        </p:tgtEl>
                                        <p:attrNameLst>
                                          <p:attrName>ppt_x</p:attrName>
                                        </p:attrNameLst>
                                      </p:cBhvr>
                                      <p:tavLst>
                                        <p:tav tm="0">
                                          <p:val>
                                            <p:strVal val="#ppt_x"/>
                                          </p:val>
                                        </p:tav>
                                        <p:tav tm="100000">
                                          <p:val>
                                            <p:strVal val="#ppt_x"/>
                                          </p:val>
                                        </p:tav>
                                      </p:tavLst>
                                    </p:anim>
                                    <p:anim calcmode="lin" valueType="num">
                                      <p:cBhvr>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xit" nodeType="clickEffect" presetSubtype="1" presetID="2" grpId="3" fill="hold">
                                  <p:stCondLst>
                                    <p:cond delay="0"/>
                                  </p:stCondLst>
                                  <p:iterate type="el" backwards="0">
                                    <p:tmAbs val="0"/>
                                  </p:iterate>
                                  <p:childTnLst>
                                    <p:anim calcmode="lin" valueType="num">
                                      <p:cBhvr>
                                        <p:cTn id="17" dur="500" fill="hold"/>
                                        <p:tgtEl>
                                          <p:spTgt spid="110"/>
                                        </p:tgtEl>
                                        <p:attrNameLst>
                                          <p:attrName>ppt_x</p:attrName>
                                        </p:attrNameLst>
                                      </p:cBhvr>
                                      <p:tavLst>
                                        <p:tav tm="0">
                                          <p:val>
                                            <p:strVal val="ppt_x"/>
                                          </p:val>
                                        </p:tav>
                                        <p:tav tm="100000">
                                          <p:val>
                                            <p:strVal val="ppt_x"/>
                                          </p:val>
                                        </p:tav>
                                      </p:tavLst>
                                    </p:anim>
                                    <p:anim calcmode="lin" valueType="num">
                                      <p:cBhvr>
                                        <p:cTn id="18" dur="500" fill="hold"/>
                                        <p:tgtEl>
                                          <p:spTgt spid="110"/>
                                        </p:tgtEl>
                                        <p:attrNameLst>
                                          <p:attrName>ppt_y</p:attrName>
                                        </p:attrNameLst>
                                      </p:cBhvr>
                                      <p:tavLst>
                                        <p:tav tm="0">
                                          <p:val>
                                            <p:strVal val="ppt_y"/>
                                          </p:val>
                                        </p:tav>
                                        <p:tav tm="100000">
                                          <p:val>
                                            <p:strVal val="0-ppt_h/2"/>
                                          </p:val>
                                        </p:tav>
                                      </p:tavLst>
                                    </p:anim>
                                    <p:set>
                                      <p:cBhvr>
                                        <p:cTn id="19" fill="hold">
                                          <p:stCondLst>
                                            <p:cond delay="499"/>
                                          </p:stCondLst>
                                        </p:cTn>
                                        <p:tgtEl>
                                          <p:spTgt spid="110"/>
                                        </p:tgtEl>
                                        <p:attrNameLst>
                                          <p:attrName>style.visibility</p:attrName>
                                        </p:attrNameLst>
                                      </p:cBhvr>
                                      <p:to>
                                        <p:strVal val="hidden"/>
                                      </p:to>
                                    </p:set>
                                  </p:childTnLst>
                                </p:cTn>
                              </p:par>
                            </p:childTnLst>
                          </p:cTn>
                        </p:par>
                        <p:par>
                          <p:cTn id="20" fill="hold">
                            <p:stCondLst>
                              <p:cond delay="500"/>
                            </p:stCondLst>
                            <p:childTnLst>
                              <p:par>
                                <p:cTn id="21" presetClass="exit" nodeType="afterEffect" presetSubtype="1" presetID="2" grpId="4" fill="hold">
                                  <p:stCondLst>
                                    <p:cond delay="0"/>
                                  </p:stCondLst>
                                  <p:iterate type="el" backwards="0">
                                    <p:tmAbs val="0"/>
                                  </p:iterate>
                                  <p:childTnLst>
                                    <p:anim calcmode="lin" valueType="num">
                                      <p:cBhvr>
                                        <p:cTn id="22" dur="500" fill="hold"/>
                                        <p:tgtEl>
                                          <p:spTgt spid="111"/>
                                        </p:tgtEl>
                                        <p:attrNameLst>
                                          <p:attrName>ppt_x</p:attrName>
                                        </p:attrNameLst>
                                      </p:cBhvr>
                                      <p:tavLst>
                                        <p:tav tm="0">
                                          <p:val>
                                            <p:strVal val="ppt_x"/>
                                          </p:val>
                                        </p:tav>
                                        <p:tav tm="100000">
                                          <p:val>
                                            <p:strVal val="ppt_x"/>
                                          </p:val>
                                        </p:tav>
                                      </p:tavLst>
                                    </p:anim>
                                    <p:anim calcmode="lin" valueType="num">
                                      <p:cBhvr>
                                        <p:cTn id="23" dur="500" fill="hold"/>
                                        <p:tgtEl>
                                          <p:spTgt spid="111"/>
                                        </p:tgtEl>
                                        <p:attrNameLst>
                                          <p:attrName>ppt_y</p:attrName>
                                        </p:attrNameLst>
                                      </p:cBhvr>
                                      <p:tavLst>
                                        <p:tav tm="0">
                                          <p:val>
                                            <p:strVal val="ppt_y"/>
                                          </p:val>
                                        </p:tav>
                                        <p:tav tm="100000">
                                          <p:val>
                                            <p:strVal val="0-ppt_h/2"/>
                                          </p:val>
                                        </p:tav>
                                      </p:tavLst>
                                    </p:anim>
                                    <p:set>
                                      <p:cBhvr>
                                        <p:cTn id="24" fill="hold">
                                          <p:stCondLst>
                                            <p:cond delay="499"/>
                                          </p:stCondLst>
                                        </p:cTn>
                                        <p:tgtEl>
                                          <p:spTgt spid="11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 grpId="4"/>
      <p:bldP build="whole" bldLvl="1" animBg="1" rev="0" advAuto="0" spid="111" grpId="1"/>
      <p:bldP build="whole" bldLvl="1" animBg="1" rev="0" advAuto="0" spid="110" grpId="2"/>
      <p:bldP build="whole" bldLvl="1" animBg="1" rev="0" advAuto="0" spid="110" grpId="3"/>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Profile Guidelines"/>
          <p:cNvSpPr txBox="1"/>
          <p:nvPr>
            <p:ph type="title"/>
          </p:nvPr>
        </p:nvSpPr>
        <p:spPr>
          <a:prstGeom prst="rect">
            <a:avLst/>
          </a:prstGeom>
        </p:spPr>
        <p:txBody>
          <a:bodyPr/>
          <a:lstStyle/>
          <a:p>
            <a:pPr/>
            <a:r>
              <a:t>Profile Guidelines</a:t>
            </a:r>
          </a:p>
        </p:txBody>
      </p:sp>
      <p:sp>
        <p:nvSpPr>
          <p:cNvPr id="114" name="Use a logo that is current, easy to see and specific to your profile."/>
          <p:cNvSpPr txBox="1"/>
          <p:nvPr/>
        </p:nvSpPr>
        <p:spPr>
          <a:xfrm>
            <a:off x="2377186" y="3440287"/>
            <a:ext cx="19629629"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5600"/>
              </a:spcBef>
              <a:defRPr b="0" sz="5600">
                <a:latin typeface="MiloOT"/>
                <a:ea typeface="MiloOT"/>
                <a:cs typeface="MiloOT"/>
                <a:sym typeface="MiloOT"/>
              </a:defRPr>
            </a:pPr>
            <a:r>
              <a:t>Use a logo that is </a:t>
            </a:r>
            <a:r>
              <a:rPr b="1"/>
              <a:t>current, </a:t>
            </a:r>
            <a:r>
              <a:rPr b="1"/>
              <a:t>easy to see </a:t>
            </a:r>
            <a:r>
              <a:t>and</a:t>
            </a:r>
            <a:r>
              <a:rPr b="1"/>
              <a:t> specific to your profile.</a:t>
            </a:r>
          </a:p>
        </p:txBody>
      </p:sp>
      <p:grpSp>
        <p:nvGrpSpPr>
          <p:cNvPr id="119" name="Group"/>
          <p:cNvGrpSpPr/>
          <p:nvPr/>
        </p:nvGrpSpPr>
        <p:grpSpPr>
          <a:xfrm>
            <a:off x="6278579" y="5025491"/>
            <a:ext cx="3487207" cy="3694337"/>
            <a:chOff x="0" y="0"/>
            <a:chExt cx="3487206" cy="3694335"/>
          </a:xfrm>
        </p:grpSpPr>
        <p:sp>
          <p:nvSpPr>
            <p:cNvPr id="115" name="z"/>
            <p:cNvSpPr/>
            <p:nvPr/>
          </p:nvSpPr>
          <p:spPr>
            <a:xfrm>
              <a:off x="0" y="0"/>
              <a:ext cx="3487207" cy="3675727"/>
            </a:xfrm>
            <a:prstGeom prst="rect">
              <a:avLst/>
            </a:prstGeom>
            <a:solidFill>
              <a:srgbClr val="FFFFFF"/>
            </a:solidFill>
            <a:ln w="25400" cap="flat">
              <a:solidFill>
                <a:srgbClr val="EAEAEA"/>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3200">
                  <a:solidFill>
                    <a:srgbClr val="FFFFFF"/>
                  </a:solidFill>
                  <a:latin typeface="Helvetica Neue Medium"/>
                  <a:ea typeface="Helvetica Neue Medium"/>
                  <a:cs typeface="Helvetica Neue Medium"/>
                  <a:sym typeface="Helvetica Neue Medium"/>
                </a:defRPr>
              </a:lvl1pPr>
            </a:lstStyle>
            <a:p>
              <a:pPr/>
              <a:r>
                <a:t>z</a:t>
              </a:r>
            </a:p>
          </p:txBody>
        </p:sp>
        <p:sp>
          <p:nvSpPr>
            <p:cNvPr id="116" name="Rectangle"/>
            <p:cNvSpPr/>
            <p:nvPr/>
          </p:nvSpPr>
          <p:spPr>
            <a:xfrm>
              <a:off x="0" y="2970740"/>
              <a:ext cx="3487207" cy="723596"/>
            </a:xfrm>
            <a:prstGeom prst="rect">
              <a:avLst/>
            </a:prstGeom>
            <a:solidFill>
              <a:srgbClr val="F7F7F7"/>
            </a:solidFill>
            <a:ln w="25400" cap="flat">
              <a:solidFill>
                <a:srgbClr val="EAEAEA"/>
              </a:solidFill>
              <a:prstDash val="solid"/>
              <a:miter lim="400000"/>
            </a:ln>
            <a:effectLst/>
          </p:spPr>
          <p:txBody>
            <a:bodyPr wrap="square" lIns="0" tIns="0" rIns="0" bIns="0" numCol="1" anchor="ctr">
              <a:noAutofit/>
            </a:bodyPr>
            <a:lstStyle/>
            <a:p>
              <a:pPr>
                <a:defRPr b="0" sz="3200">
                  <a:solidFill>
                    <a:srgbClr val="FFFFFF"/>
                  </a:solidFill>
                  <a:latin typeface="Helvetica Neue Medium"/>
                  <a:ea typeface="Helvetica Neue Medium"/>
                  <a:cs typeface="Helvetica Neue Medium"/>
                  <a:sym typeface="Helvetica Neue Medium"/>
                </a:defRPr>
              </a:pPr>
            </a:p>
          </p:txBody>
        </p:sp>
        <p:pic>
          <p:nvPicPr>
            <p:cNvPr id="117" name="interlocking-red-dept-profile-picture.pdf" descr="interlocking-red-dept-profile-picture.pdf"/>
            <p:cNvPicPr>
              <a:picLocks noChangeAspect="1"/>
            </p:cNvPicPr>
            <p:nvPr/>
          </p:nvPicPr>
          <p:blipFill>
            <a:blip r:embed="rId2">
              <a:extLst/>
            </a:blip>
            <a:srcRect l="0" t="0" r="0" b="0"/>
            <a:stretch>
              <a:fillRect/>
            </a:stretch>
          </p:blipFill>
          <p:spPr>
            <a:xfrm>
              <a:off x="527599" y="286938"/>
              <a:ext cx="2432008" cy="2432008"/>
            </a:xfrm>
            <a:prstGeom prst="rect">
              <a:avLst/>
            </a:prstGeom>
            <a:ln w="12700" cap="flat">
              <a:noFill/>
              <a:miter lim="400000"/>
            </a:ln>
            <a:effectLst/>
          </p:spPr>
        </p:pic>
        <p:pic>
          <p:nvPicPr>
            <p:cNvPr id="118" name="Checkmark.pdf" descr="Checkmark.pdf"/>
            <p:cNvPicPr>
              <a:picLocks noChangeAspect="1"/>
            </p:cNvPicPr>
            <p:nvPr/>
          </p:nvPicPr>
          <p:blipFill>
            <a:blip r:embed="rId3">
              <a:extLst/>
            </a:blip>
            <a:stretch>
              <a:fillRect/>
            </a:stretch>
          </p:blipFill>
          <p:spPr>
            <a:xfrm>
              <a:off x="1558619" y="3177652"/>
              <a:ext cx="369969" cy="309772"/>
            </a:xfrm>
            <a:prstGeom prst="rect">
              <a:avLst/>
            </a:prstGeom>
            <a:ln w="12700" cap="flat">
              <a:noFill/>
              <a:miter lim="400000"/>
            </a:ln>
            <a:effectLst/>
          </p:spPr>
        </p:pic>
      </p:grpSp>
      <p:grpSp>
        <p:nvGrpSpPr>
          <p:cNvPr id="124" name="Group"/>
          <p:cNvGrpSpPr/>
          <p:nvPr/>
        </p:nvGrpSpPr>
        <p:grpSpPr>
          <a:xfrm>
            <a:off x="6278579" y="9209249"/>
            <a:ext cx="3487207" cy="3694337"/>
            <a:chOff x="0" y="0"/>
            <a:chExt cx="3487206" cy="3694335"/>
          </a:xfrm>
        </p:grpSpPr>
        <p:sp>
          <p:nvSpPr>
            <p:cNvPr id="120" name="z"/>
            <p:cNvSpPr/>
            <p:nvPr/>
          </p:nvSpPr>
          <p:spPr>
            <a:xfrm>
              <a:off x="0" y="0"/>
              <a:ext cx="3487207" cy="3675727"/>
            </a:xfrm>
            <a:prstGeom prst="rect">
              <a:avLst/>
            </a:prstGeom>
            <a:solidFill>
              <a:srgbClr val="FFFFFF"/>
            </a:solidFill>
            <a:ln w="25400" cap="flat">
              <a:solidFill>
                <a:srgbClr val="EAEAEA"/>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3200">
                  <a:solidFill>
                    <a:srgbClr val="FFFFFF"/>
                  </a:solidFill>
                  <a:latin typeface="Helvetica Neue Medium"/>
                  <a:ea typeface="Helvetica Neue Medium"/>
                  <a:cs typeface="Helvetica Neue Medium"/>
                  <a:sym typeface="Helvetica Neue Medium"/>
                </a:defRPr>
              </a:lvl1pPr>
            </a:lstStyle>
            <a:p>
              <a:pPr/>
              <a:r>
                <a:t>z</a:t>
              </a:r>
            </a:p>
          </p:txBody>
        </p:sp>
        <p:sp>
          <p:nvSpPr>
            <p:cNvPr id="121" name="Rectangle"/>
            <p:cNvSpPr/>
            <p:nvPr/>
          </p:nvSpPr>
          <p:spPr>
            <a:xfrm>
              <a:off x="0" y="2970740"/>
              <a:ext cx="3487207" cy="723596"/>
            </a:xfrm>
            <a:prstGeom prst="rect">
              <a:avLst/>
            </a:prstGeom>
            <a:solidFill>
              <a:srgbClr val="F7F7F7"/>
            </a:solidFill>
            <a:ln w="25400" cap="flat">
              <a:solidFill>
                <a:srgbClr val="EAEAEA"/>
              </a:solidFill>
              <a:prstDash val="solid"/>
              <a:miter lim="400000"/>
            </a:ln>
            <a:effectLst/>
          </p:spPr>
          <p:txBody>
            <a:bodyPr wrap="square" lIns="0" tIns="0" rIns="0" bIns="0" numCol="1" anchor="ctr">
              <a:noAutofit/>
            </a:bodyPr>
            <a:lstStyle/>
            <a:p>
              <a:pPr>
                <a:defRPr b="0" sz="3200">
                  <a:solidFill>
                    <a:srgbClr val="FFFFFF"/>
                  </a:solidFill>
                  <a:latin typeface="Helvetica Neue Medium"/>
                  <a:ea typeface="Helvetica Neue Medium"/>
                  <a:cs typeface="Helvetica Neue Medium"/>
                  <a:sym typeface="Helvetica Neue Medium"/>
                </a:defRPr>
              </a:pPr>
            </a:p>
          </p:txBody>
        </p:sp>
        <p:pic>
          <p:nvPicPr>
            <p:cNvPr id="122" name="interlocking-red-profile-picture.pdf" descr="interlocking-red-profile-picture.pdf"/>
            <p:cNvPicPr>
              <a:picLocks noChangeAspect="1"/>
            </p:cNvPicPr>
            <p:nvPr/>
          </p:nvPicPr>
          <p:blipFill>
            <a:blip r:embed="rId4">
              <a:alphaModFix amt="50000"/>
              <a:extLst/>
            </a:blip>
            <a:srcRect l="0" t="0" r="0" b="0"/>
            <a:stretch>
              <a:fillRect/>
            </a:stretch>
          </p:blipFill>
          <p:spPr>
            <a:xfrm>
              <a:off x="527599" y="286938"/>
              <a:ext cx="2432008" cy="2432008"/>
            </a:xfrm>
            <a:prstGeom prst="rect">
              <a:avLst/>
            </a:prstGeom>
            <a:ln w="12700" cap="flat">
              <a:noFill/>
              <a:miter lim="400000"/>
            </a:ln>
            <a:effectLst/>
          </p:spPr>
        </p:pic>
        <p:pic>
          <p:nvPicPr>
            <p:cNvPr id="123" name="no sign.pdf" descr="no sign.pdf"/>
            <p:cNvPicPr>
              <a:picLocks noChangeAspect="1"/>
            </p:cNvPicPr>
            <p:nvPr/>
          </p:nvPicPr>
          <p:blipFill>
            <a:blip r:embed="rId5">
              <a:extLst/>
            </a:blip>
            <a:srcRect l="0" t="0" r="0" b="0"/>
            <a:stretch>
              <a:fillRect/>
            </a:stretch>
          </p:blipFill>
          <p:spPr>
            <a:xfrm>
              <a:off x="1558619" y="3147554"/>
              <a:ext cx="369969" cy="369968"/>
            </a:xfrm>
            <a:prstGeom prst="rect">
              <a:avLst/>
            </a:prstGeom>
            <a:ln w="12700" cap="flat">
              <a:noFill/>
              <a:miter lim="400000"/>
            </a:ln>
            <a:effectLst/>
          </p:spPr>
        </p:pic>
      </p:grpSp>
      <p:grpSp>
        <p:nvGrpSpPr>
          <p:cNvPr id="129" name="Group"/>
          <p:cNvGrpSpPr/>
          <p:nvPr/>
        </p:nvGrpSpPr>
        <p:grpSpPr>
          <a:xfrm>
            <a:off x="10448397" y="5025491"/>
            <a:ext cx="3487207" cy="3694337"/>
            <a:chOff x="0" y="0"/>
            <a:chExt cx="3487206" cy="3694335"/>
          </a:xfrm>
        </p:grpSpPr>
        <p:sp>
          <p:nvSpPr>
            <p:cNvPr id="125" name="z"/>
            <p:cNvSpPr/>
            <p:nvPr/>
          </p:nvSpPr>
          <p:spPr>
            <a:xfrm>
              <a:off x="0" y="0"/>
              <a:ext cx="3487207" cy="3675727"/>
            </a:xfrm>
            <a:prstGeom prst="rect">
              <a:avLst/>
            </a:prstGeom>
            <a:solidFill>
              <a:srgbClr val="FFFFFF"/>
            </a:solidFill>
            <a:ln w="25400" cap="flat">
              <a:solidFill>
                <a:srgbClr val="EAEAEA"/>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3200">
                  <a:solidFill>
                    <a:srgbClr val="FFFFFF"/>
                  </a:solidFill>
                  <a:latin typeface="Helvetica Neue Medium"/>
                  <a:ea typeface="Helvetica Neue Medium"/>
                  <a:cs typeface="Helvetica Neue Medium"/>
                  <a:sym typeface="Helvetica Neue Medium"/>
                </a:defRPr>
              </a:lvl1pPr>
            </a:lstStyle>
            <a:p>
              <a:pPr/>
              <a:r>
                <a:t>z</a:t>
              </a:r>
            </a:p>
          </p:txBody>
        </p:sp>
        <p:sp>
          <p:nvSpPr>
            <p:cNvPr id="126" name="Rectangle"/>
            <p:cNvSpPr/>
            <p:nvPr/>
          </p:nvSpPr>
          <p:spPr>
            <a:xfrm>
              <a:off x="0" y="2970740"/>
              <a:ext cx="3487207" cy="723596"/>
            </a:xfrm>
            <a:prstGeom prst="rect">
              <a:avLst/>
            </a:prstGeom>
            <a:solidFill>
              <a:srgbClr val="F7F7F7"/>
            </a:solidFill>
            <a:ln w="25400" cap="flat">
              <a:solidFill>
                <a:srgbClr val="EAEAEA"/>
              </a:solidFill>
              <a:prstDash val="solid"/>
              <a:miter lim="400000"/>
            </a:ln>
            <a:effectLst/>
          </p:spPr>
          <p:txBody>
            <a:bodyPr wrap="square" lIns="0" tIns="0" rIns="0" bIns="0" numCol="1" anchor="ctr">
              <a:noAutofit/>
            </a:bodyPr>
            <a:lstStyle/>
            <a:p>
              <a:pPr>
                <a:defRPr b="0" sz="3200">
                  <a:solidFill>
                    <a:srgbClr val="FFFFFF"/>
                  </a:solidFill>
                  <a:latin typeface="Helvetica Neue Medium"/>
                  <a:ea typeface="Helvetica Neue Medium"/>
                  <a:cs typeface="Helvetica Neue Medium"/>
                  <a:sym typeface="Helvetica Neue Medium"/>
                </a:defRPr>
              </a:pPr>
            </a:p>
          </p:txBody>
        </p:sp>
        <p:pic>
          <p:nvPicPr>
            <p:cNvPr id="127" name="interlocking-white-dept-profile-picture.pdf" descr="interlocking-white-dept-profile-picture.pdf"/>
            <p:cNvPicPr>
              <a:picLocks noChangeAspect="1"/>
            </p:cNvPicPr>
            <p:nvPr/>
          </p:nvPicPr>
          <p:blipFill>
            <a:blip r:embed="rId6">
              <a:extLst/>
            </a:blip>
            <a:srcRect l="0" t="0" r="0" b="0"/>
            <a:stretch>
              <a:fillRect/>
            </a:stretch>
          </p:blipFill>
          <p:spPr>
            <a:xfrm>
              <a:off x="527599" y="286938"/>
              <a:ext cx="2432008" cy="2432008"/>
            </a:xfrm>
            <a:prstGeom prst="rect">
              <a:avLst/>
            </a:prstGeom>
            <a:ln w="12700" cap="flat">
              <a:noFill/>
              <a:miter lim="400000"/>
            </a:ln>
            <a:effectLst/>
          </p:spPr>
        </p:pic>
        <p:pic>
          <p:nvPicPr>
            <p:cNvPr id="128" name="Checkmark.pdf" descr="Checkmark.pdf"/>
            <p:cNvPicPr>
              <a:picLocks noChangeAspect="1"/>
            </p:cNvPicPr>
            <p:nvPr/>
          </p:nvPicPr>
          <p:blipFill>
            <a:blip r:embed="rId3">
              <a:extLst/>
            </a:blip>
            <a:stretch>
              <a:fillRect/>
            </a:stretch>
          </p:blipFill>
          <p:spPr>
            <a:xfrm>
              <a:off x="1558619" y="3177652"/>
              <a:ext cx="369969" cy="309772"/>
            </a:xfrm>
            <a:prstGeom prst="rect">
              <a:avLst/>
            </a:prstGeom>
            <a:ln w="12700" cap="flat">
              <a:noFill/>
              <a:miter lim="400000"/>
            </a:ln>
            <a:effectLst/>
          </p:spPr>
        </p:pic>
      </p:grpSp>
      <p:grpSp>
        <p:nvGrpSpPr>
          <p:cNvPr id="134" name="Group"/>
          <p:cNvGrpSpPr/>
          <p:nvPr/>
        </p:nvGrpSpPr>
        <p:grpSpPr>
          <a:xfrm>
            <a:off x="10448397" y="9209249"/>
            <a:ext cx="3487207" cy="3694337"/>
            <a:chOff x="0" y="0"/>
            <a:chExt cx="3487206" cy="3694335"/>
          </a:xfrm>
        </p:grpSpPr>
        <p:sp>
          <p:nvSpPr>
            <p:cNvPr id="130" name="z"/>
            <p:cNvSpPr/>
            <p:nvPr/>
          </p:nvSpPr>
          <p:spPr>
            <a:xfrm>
              <a:off x="0" y="0"/>
              <a:ext cx="3487207" cy="3675727"/>
            </a:xfrm>
            <a:prstGeom prst="rect">
              <a:avLst/>
            </a:prstGeom>
            <a:solidFill>
              <a:srgbClr val="FFFFFF"/>
            </a:solidFill>
            <a:ln w="25400" cap="flat">
              <a:solidFill>
                <a:srgbClr val="EAEAEA"/>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3200">
                  <a:solidFill>
                    <a:srgbClr val="FFFFFF"/>
                  </a:solidFill>
                  <a:latin typeface="Helvetica Neue Medium"/>
                  <a:ea typeface="Helvetica Neue Medium"/>
                  <a:cs typeface="Helvetica Neue Medium"/>
                  <a:sym typeface="Helvetica Neue Medium"/>
                </a:defRPr>
              </a:lvl1pPr>
            </a:lstStyle>
            <a:p>
              <a:pPr/>
              <a:r>
                <a:t>z</a:t>
              </a:r>
            </a:p>
          </p:txBody>
        </p:sp>
        <p:sp>
          <p:nvSpPr>
            <p:cNvPr id="131" name="Rectangle"/>
            <p:cNvSpPr/>
            <p:nvPr/>
          </p:nvSpPr>
          <p:spPr>
            <a:xfrm>
              <a:off x="0" y="2970740"/>
              <a:ext cx="3487207" cy="723596"/>
            </a:xfrm>
            <a:prstGeom prst="rect">
              <a:avLst/>
            </a:prstGeom>
            <a:solidFill>
              <a:srgbClr val="F7F7F7"/>
            </a:solidFill>
            <a:ln w="25400" cap="flat">
              <a:solidFill>
                <a:srgbClr val="EAEAEA"/>
              </a:solidFill>
              <a:prstDash val="solid"/>
              <a:miter lim="400000"/>
            </a:ln>
            <a:effectLst/>
          </p:spPr>
          <p:txBody>
            <a:bodyPr wrap="square" lIns="0" tIns="0" rIns="0" bIns="0" numCol="1" anchor="ctr">
              <a:noAutofit/>
            </a:bodyPr>
            <a:lstStyle/>
            <a:p>
              <a:pPr>
                <a:defRPr b="0" sz="3200">
                  <a:solidFill>
                    <a:srgbClr val="FFFFFF"/>
                  </a:solidFill>
                  <a:latin typeface="Helvetica Neue Medium"/>
                  <a:ea typeface="Helvetica Neue Medium"/>
                  <a:cs typeface="Helvetica Neue Medium"/>
                  <a:sym typeface="Helvetica Neue Medium"/>
                </a:defRPr>
              </a:pPr>
            </a:p>
          </p:txBody>
        </p:sp>
        <p:pic>
          <p:nvPicPr>
            <p:cNvPr id="132" name="interlocking-red-beveled-profile-picture.pdf" descr="interlocking-red-beveled-profile-picture.pdf"/>
            <p:cNvPicPr>
              <a:picLocks noChangeAspect="1"/>
            </p:cNvPicPr>
            <p:nvPr/>
          </p:nvPicPr>
          <p:blipFill>
            <a:blip r:embed="rId7">
              <a:alphaModFix amt="50000"/>
              <a:extLst/>
            </a:blip>
            <a:srcRect l="0" t="0" r="0" b="0"/>
            <a:stretch>
              <a:fillRect/>
            </a:stretch>
          </p:blipFill>
          <p:spPr>
            <a:xfrm>
              <a:off x="527599" y="286938"/>
              <a:ext cx="2432008" cy="2432008"/>
            </a:xfrm>
            <a:prstGeom prst="rect">
              <a:avLst/>
            </a:prstGeom>
            <a:ln w="12700" cap="flat">
              <a:noFill/>
              <a:miter lim="400000"/>
            </a:ln>
            <a:effectLst/>
          </p:spPr>
        </p:pic>
        <p:pic>
          <p:nvPicPr>
            <p:cNvPr id="133" name="no sign.pdf" descr="no sign.pdf"/>
            <p:cNvPicPr>
              <a:picLocks noChangeAspect="1"/>
            </p:cNvPicPr>
            <p:nvPr/>
          </p:nvPicPr>
          <p:blipFill>
            <a:blip r:embed="rId5">
              <a:extLst/>
            </a:blip>
            <a:srcRect l="0" t="0" r="0" b="0"/>
            <a:stretch>
              <a:fillRect/>
            </a:stretch>
          </p:blipFill>
          <p:spPr>
            <a:xfrm>
              <a:off x="1558619" y="3147554"/>
              <a:ext cx="369969" cy="369968"/>
            </a:xfrm>
            <a:prstGeom prst="rect">
              <a:avLst/>
            </a:prstGeom>
            <a:ln w="12700" cap="flat">
              <a:noFill/>
              <a:miter lim="400000"/>
            </a:ln>
            <a:effectLst/>
          </p:spPr>
        </p:pic>
      </p:grpSp>
      <p:grpSp>
        <p:nvGrpSpPr>
          <p:cNvPr id="139" name="Group"/>
          <p:cNvGrpSpPr/>
          <p:nvPr/>
        </p:nvGrpSpPr>
        <p:grpSpPr>
          <a:xfrm>
            <a:off x="14618214" y="5025491"/>
            <a:ext cx="3487207" cy="3694337"/>
            <a:chOff x="0" y="0"/>
            <a:chExt cx="3487206" cy="3694335"/>
          </a:xfrm>
        </p:grpSpPr>
        <p:sp>
          <p:nvSpPr>
            <p:cNvPr id="135" name="z"/>
            <p:cNvSpPr/>
            <p:nvPr/>
          </p:nvSpPr>
          <p:spPr>
            <a:xfrm>
              <a:off x="0" y="0"/>
              <a:ext cx="3487207" cy="3675727"/>
            </a:xfrm>
            <a:prstGeom prst="rect">
              <a:avLst/>
            </a:prstGeom>
            <a:solidFill>
              <a:srgbClr val="FFFFFF"/>
            </a:solidFill>
            <a:ln w="25400" cap="flat">
              <a:solidFill>
                <a:srgbClr val="EAEAEA"/>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3200">
                  <a:solidFill>
                    <a:srgbClr val="FFFFFF"/>
                  </a:solidFill>
                  <a:latin typeface="Helvetica Neue Medium"/>
                  <a:ea typeface="Helvetica Neue Medium"/>
                  <a:cs typeface="Helvetica Neue Medium"/>
                  <a:sym typeface="Helvetica Neue Medium"/>
                </a:defRPr>
              </a:lvl1pPr>
            </a:lstStyle>
            <a:p>
              <a:pPr/>
              <a:r>
                <a:t>z</a:t>
              </a:r>
            </a:p>
          </p:txBody>
        </p:sp>
        <p:sp>
          <p:nvSpPr>
            <p:cNvPr id="136" name="Rectangle"/>
            <p:cNvSpPr/>
            <p:nvPr/>
          </p:nvSpPr>
          <p:spPr>
            <a:xfrm>
              <a:off x="0" y="2970740"/>
              <a:ext cx="3487207" cy="723596"/>
            </a:xfrm>
            <a:prstGeom prst="rect">
              <a:avLst/>
            </a:prstGeom>
            <a:solidFill>
              <a:srgbClr val="F7F7F7"/>
            </a:solidFill>
            <a:ln w="25400" cap="flat">
              <a:solidFill>
                <a:srgbClr val="EAEAEA"/>
              </a:solidFill>
              <a:prstDash val="solid"/>
              <a:miter lim="400000"/>
            </a:ln>
            <a:effectLst/>
          </p:spPr>
          <p:txBody>
            <a:bodyPr wrap="square" lIns="0" tIns="0" rIns="0" bIns="0" numCol="1" anchor="ctr">
              <a:noAutofit/>
            </a:bodyPr>
            <a:lstStyle/>
            <a:p>
              <a:pPr>
                <a:defRPr b="0" sz="3200">
                  <a:solidFill>
                    <a:srgbClr val="FFFFFF"/>
                  </a:solidFill>
                  <a:latin typeface="Helvetica Neue Medium"/>
                  <a:ea typeface="Helvetica Neue Medium"/>
                  <a:cs typeface="Helvetica Neue Medium"/>
                  <a:sym typeface="Helvetica Neue Medium"/>
                </a:defRPr>
              </a:pPr>
            </a:p>
          </p:txBody>
        </p:sp>
        <p:pic>
          <p:nvPicPr>
            <p:cNvPr id="137" name="primary-extension-vertical-profile-picture.pdf" descr="primary-extension-vertical-profile-picture.pdf"/>
            <p:cNvPicPr>
              <a:picLocks noChangeAspect="1"/>
            </p:cNvPicPr>
            <p:nvPr/>
          </p:nvPicPr>
          <p:blipFill>
            <a:blip r:embed="rId8">
              <a:extLst/>
            </a:blip>
            <a:srcRect l="0" t="0" r="0" b="0"/>
            <a:stretch>
              <a:fillRect/>
            </a:stretch>
          </p:blipFill>
          <p:spPr>
            <a:xfrm>
              <a:off x="527599" y="286938"/>
              <a:ext cx="2432008" cy="2432008"/>
            </a:xfrm>
            <a:prstGeom prst="rect">
              <a:avLst/>
            </a:prstGeom>
            <a:ln w="12700" cap="flat">
              <a:noFill/>
              <a:miter lim="400000"/>
            </a:ln>
            <a:effectLst/>
          </p:spPr>
        </p:pic>
        <p:pic>
          <p:nvPicPr>
            <p:cNvPr id="138" name="Checkmark.pdf" descr="Checkmark.pdf"/>
            <p:cNvPicPr>
              <a:picLocks noChangeAspect="1"/>
            </p:cNvPicPr>
            <p:nvPr/>
          </p:nvPicPr>
          <p:blipFill>
            <a:blip r:embed="rId3">
              <a:extLst/>
            </a:blip>
            <a:stretch>
              <a:fillRect/>
            </a:stretch>
          </p:blipFill>
          <p:spPr>
            <a:xfrm>
              <a:off x="1558619" y="3177652"/>
              <a:ext cx="369969" cy="309772"/>
            </a:xfrm>
            <a:prstGeom prst="rect">
              <a:avLst/>
            </a:prstGeom>
            <a:ln w="12700" cap="flat">
              <a:noFill/>
              <a:miter lim="400000"/>
            </a:ln>
            <a:effectLst/>
          </p:spPr>
        </p:pic>
      </p:grpSp>
      <p:grpSp>
        <p:nvGrpSpPr>
          <p:cNvPr id="144" name="Group"/>
          <p:cNvGrpSpPr/>
          <p:nvPr/>
        </p:nvGrpSpPr>
        <p:grpSpPr>
          <a:xfrm>
            <a:off x="14618214" y="9209249"/>
            <a:ext cx="3487207" cy="3694337"/>
            <a:chOff x="0" y="0"/>
            <a:chExt cx="3487206" cy="3694335"/>
          </a:xfrm>
        </p:grpSpPr>
        <p:sp>
          <p:nvSpPr>
            <p:cNvPr id="140" name="z"/>
            <p:cNvSpPr/>
            <p:nvPr/>
          </p:nvSpPr>
          <p:spPr>
            <a:xfrm>
              <a:off x="0" y="0"/>
              <a:ext cx="3487207" cy="3675727"/>
            </a:xfrm>
            <a:prstGeom prst="rect">
              <a:avLst/>
            </a:prstGeom>
            <a:solidFill>
              <a:srgbClr val="FFFFFF"/>
            </a:solidFill>
            <a:ln w="25400" cap="flat">
              <a:solidFill>
                <a:srgbClr val="EAEAEA"/>
              </a:solidFill>
              <a:prstDash val="solid"/>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defRPr b="0" sz="3200">
                  <a:solidFill>
                    <a:srgbClr val="FFFFFF"/>
                  </a:solidFill>
                  <a:latin typeface="Helvetica Neue Medium"/>
                  <a:ea typeface="Helvetica Neue Medium"/>
                  <a:cs typeface="Helvetica Neue Medium"/>
                  <a:sym typeface="Helvetica Neue Medium"/>
                </a:defRPr>
              </a:lvl1pPr>
            </a:lstStyle>
            <a:p>
              <a:pPr/>
              <a:r>
                <a:t>z</a:t>
              </a:r>
            </a:p>
          </p:txBody>
        </p:sp>
        <p:sp>
          <p:nvSpPr>
            <p:cNvPr id="141" name="Rectangle"/>
            <p:cNvSpPr/>
            <p:nvPr/>
          </p:nvSpPr>
          <p:spPr>
            <a:xfrm>
              <a:off x="0" y="2970740"/>
              <a:ext cx="3487207" cy="723596"/>
            </a:xfrm>
            <a:prstGeom prst="rect">
              <a:avLst/>
            </a:prstGeom>
            <a:solidFill>
              <a:srgbClr val="F7F7F7"/>
            </a:solidFill>
            <a:ln w="25400" cap="flat">
              <a:solidFill>
                <a:srgbClr val="EAEAEA"/>
              </a:solidFill>
              <a:prstDash val="solid"/>
              <a:miter lim="400000"/>
            </a:ln>
            <a:effectLst/>
          </p:spPr>
          <p:txBody>
            <a:bodyPr wrap="square" lIns="0" tIns="0" rIns="0" bIns="0" numCol="1" anchor="ctr">
              <a:noAutofit/>
            </a:bodyPr>
            <a:lstStyle/>
            <a:p>
              <a:pPr>
                <a:defRPr b="0" sz="3200">
                  <a:solidFill>
                    <a:srgbClr val="FFFFFF"/>
                  </a:solidFill>
                  <a:latin typeface="Helvetica Neue Medium"/>
                  <a:ea typeface="Helvetica Neue Medium"/>
                  <a:cs typeface="Helvetica Neue Medium"/>
                  <a:sym typeface="Helvetica Neue Medium"/>
                </a:defRPr>
              </a:pPr>
            </a:p>
          </p:txBody>
        </p:sp>
        <p:pic>
          <p:nvPicPr>
            <p:cNvPr id="142" name="interlocking-red-classic-profile-picture.pdf" descr="interlocking-red-classic-profile-picture.pdf"/>
            <p:cNvPicPr>
              <a:picLocks noChangeAspect="1"/>
            </p:cNvPicPr>
            <p:nvPr/>
          </p:nvPicPr>
          <p:blipFill>
            <a:blip r:embed="rId9">
              <a:alphaModFix amt="50000"/>
              <a:extLst/>
            </a:blip>
            <a:srcRect l="0" t="0" r="0" b="0"/>
            <a:stretch>
              <a:fillRect/>
            </a:stretch>
          </p:blipFill>
          <p:spPr>
            <a:xfrm>
              <a:off x="527599" y="286938"/>
              <a:ext cx="2432008" cy="2432008"/>
            </a:xfrm>
            <a:prstGeom prst="rect">
              <a:avLst/>
            </a:prstGeom>
            <a:ln w="12700" cap="flat">
              <a:noFill/>
              <a:miter lim="400000"/>
            </a:ln>
            <a:effectLst/>
          </p:spPr>
        </p:pic>
        <p:pic>
          <p:nvPicPr>
            <p:cNvPr id="143" name="no sign.pdf" descr="no sign.pdf"/>
            <p:cNvPicPr>
              <a:picLocks noChangeAspect="1"/>
            </p:cNvPicPr>
            <p:nvPr/>
          </p:nvPicPr>
          <p:blipFill>
            <a:blip r:embed="rId5">
              <a:extLst/>
            </a:blip>
            <a:srcRect l="0" t="0" r="0" b="0"/>
            <a:stretch>
              <a:fillRect/>
            </a:stretch>
          </p:blipFill>
          <p:spPr>
            <a:xfrm>
              <a:off x="1558619" y="3147554"/>
              <a:ext cx="369969" cy="369968"/>
            </a:xfrm>
            <a:prstGeom prst="rect">
              <a:avLst/>
            </a:prstGeom>
            <a:ln w="12700" cap="flat">
              <a:noFill/>
              <a:miter lim="400000"/>
            </a:ln>
            <a:effectLst/>
          </p:spPr>
        </p:pic>
      </p:gr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14"/>
                                        </p:tgtEl>
                                        <p:attrNameLst>
                                          <p:attrName>style.visibility</p:attrName>
                                        </p:attrNameLst>
                                      </p:cBhvr>
                                      <p:to>
                                        <p:strVal val="visible"/>
                                      </p:to>
                                    </p:set>
                                    <p:anim calcmode="lin" valueType="num">
                                      <p:cBhvr>
                                        <p:cTn id="7" dur="500" fill="hold"/>
                                        <p:tgtEl>
                                          <p:spTgt spid="114"/>
                                        </p:tgtEl>
                                        <p:attrNameLst>
                                          <p:attrName>ppt_x</p:attrName>
                                        </p:attrNameLst>
                                      </p:cBhvr>
                                      <p:tavLst>
                                        <p:tav tm="0">
                                          <p:val>
                                            <p:strVal val="#ppt_x"/>
                                          </p:val>
                                        </p:tav>
                                        <p:tav tm="100000">
                                          <p:val>
                                            <p:strVal val="#ppt_x"/>
                                          </p:val>
                                        </p:tav>
                                      </p:tavLst>
                                    </p:anim>
                                    <p:anim calcmode="lin" valueType="num">
                                      <p:cBhvr>
                                        <p:cTn id="8" dur="500" fill="hold"/>
                                        <p:tgtEl>
                                          <p:spTgt spid="1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100"/>
                                  </p:stCondLst>
                                  <p:iterate type="el" backwards="0">
                                    <p:tmAbs val="0"/>
                                  </p:iterate>
                                  <p:childTnLst>
                                    <p:set>
                                      <p:cBhvr>
                                        <p:cTn id="11" fill="hold"/>
                                        <p:tgtEl>
                                          <p:spTgt spid="119"/>
                                        </p:tgtEl>
                                        <p:attrNameLst>
                                          <p:attrName>style.visibility</p:attrName>
                                        </p:attrNameLst>
                                      </p:cBhvr>
                                      <p:to>
                                        <p:strVal val="visible"/>
                                      </p:to>
                                    </p:set>
                                    <p:anim calcmode="lin" valueType="num">
                                      <p:cBhvr>
                                        <p:cTn id="12" dur="500" fill="hold"/>
                                        <p:tgtEl>
                                          <p:spTgt spid="119"/>
                                        </p:tgtEl>
                                        <p:attrNameLst>
                                          <p:attrName>ppt_x</p:attrName>
                                        </p:attrNameLst>
                                      </p:cBhvr>
                                      <p:tavLst>
                                        <p:tav tm="0">
                                          <p:val>
                                            <p:strVal val="#ppt_x"/>
                                          </p:val>
                                        </p:tav>
                                        <p:tav tm="100000">
                                          <p:val>
                                            <p:strVal val="#ppt_x"/>
                                          </p:val>
                                        </p:tav>
                                      </p:tavLst>
                                    </p:anim>
                                    <p:anim calcmode="lin" valueType="num">
                                      <p:cBhvr>
                                        <p:cTn id="13" dur="500" fill="hold"/>
                                        <p:tgtEl>
                                          <p:spTgt spid="119"/>
                                        </p:tgtEl>
                                        <p:attrNameLst>
                                          <p:attrName>ppt_y</p:attrName>
                                        </p:attrNameLst>
                                      </p:cBhvr>
                                      <p:tavLst>
                                        <p:tav tm="0">
                                          <p:val>
                                            <p:strVal val="1+#ppt_h/2"/>
                                          </p:val>
                                        </p:tav>
                                        <p:tav tm="100000">
                                          <p:val>
                                            <p:strVal val="#ppt_y"/>
                                          </p:val>
                                        </p:tav>
                                      </p:tavLst>
                                    </p:anim>
                                  </p:childTnLst>
                                </p:cTn>
                              </p:par>
                            </p:childTnLst>
                          </p:cTn>
                        </p:par>
                        <p:par>
                          <p:cTn id="14" fill="hold">
                            <p:stCondLst>
                              <p:cond delay="1100"/>
                            </p:stCondLst>
                            <p:childTnLst>
                              <p:par>
                                <p:cTn id="15" presetClass="entr" nodeType="afterEffect" presetSubtype="4" presetID="2" grpId="3" fill="hold">
                                  <p:stCondLst>
                                    <p:cond delay="100"/>
                                  </p:stCondLst>
                                  <p:iterate type="el" backwards="0">
                                    <p:tmAbs val="0"/>
                                  </p:iterate>
                                  <p:childTnLst>
                                    <p:set>
                                      <p:cBhvr>
                                        <p:cTn id="16" fill="hold"/>
                                        <p:tgtEl>
                                          <p:spTgt spid="129"/>
                                        </p:tgtEl>
                                        <p:attrNameLst>
                                          <p:attrName>style.visibility</p:attrName>
                                        </p:attrNameLst>
                                      </p:cBhvr>
                                      <p:to>
                                        <p:strVal val="visible"/>
                                      </p:to>
                                    </p:set>
                                    <p:anim calcmode="lin" valueType="num">
                                      <p:cBhvr>
                                        <p:cTn id="17" dur="500" fill="hold"/>
                                        <p:tgtEl>
                                          <p:spTgt spid="129"/>
                                        </p:tgtEl>
                                        <p:attrNameLst>
                                          <p:attrName>ppt_x</p:attrName>
                                        </p:attrNameLst>
                                      </p:cBhvr>
                                      <p:tavLst>
                                        <p:tav tm="0">
                                          <p:val>
                                            <p:strVal val="#ppt_x"/>
                                          </p:val>
                                        </p:tav>
                                        <p:tav tm="100000">
                                          <p:val>
                                            <p:strVal val="#ppt_x"/>
                                          </p:val>
                                        </p:tav>
                                      </p:tavLst>
                                    </p:anim>
                                    <p:anim calcmode="lin" valueType="num">
                                      <p:cBhvr>
                                        <p:cTn id="18" dur="500" fill="hold"/>
                                        <p:tgtEl>
                                          <p:spTgt spid="129"/>
                                        </p:tgtEl>
                                        <p:attrNameLst>
                                          <p:attrName>ppt_y</p:attrName>
                                        </p:attrNameLst>
                                      </p:cBhvr>
                                      <p:tavLst>
                                        <p:tav tm="0">
                                          <p:val>
                                            <p:strVal val="1+#ppt_h/2"/>
                                          </p:val>
                                        </p:tav>
                                        <p:tav tm="100000">
                                          <p:val>
                                            <p:strVal val="#ppt_y"/>
                                          </p:val>
                                        </p:tav>
                                      </p:tavLst>
                                    </p:anim>
                                  </p:childTnLst>
                                </p:cTn>
                              </p:par>
                            </p:childTnLst>
                          </p:cTn>
                        </p:par>
                        <p:par>
                          <p:cTn id="19" fill="hold">
                            <p:stCondLst>
                              <p:cond delay="1700"/>
                            </p:stCondLst>
                            <p:childTnLst>
                              <p:par>
                                <p:cTn id="20" presetClass="entr" nodeType="afterEffect" presetSubtype="4" presetID="2" grpId="4" fill="hold">
                                  <p:stCondLst>
                                    <p:cond delay="100"/>
                                  </p:stCondLst>
                                  <p:iterate type="el" backwards="0">
                                    <p:tmAbs val="0"/>
                                  </p:iterate>
                                  <p:childTnLst>
                                    <p:set>
                                      <p:cBhvr>
                                        <p:cTn id="21" fill="hold"/>
                                        <p:tgtEl>
                                          <p:spTgt spid="139"/>
                                        </p:tgtEl>
                                        <p:attrNameLst>
                                          <p:attrName>style.visibility</p:attrName>
                                        </p:attrNameLst>
                                      </p:cBhvr>
                                      <p:to>
                                        <p:strVal val="visible"/>
                                      </p:to>
                                    </p:set>
                                    <p:anim calcmode="lin" valueType="num">
                                      <p:cBhvr>
                                        <p:cTn id="22" dur="500" fill="hold"/>
                                        <p:tgtEl>
                                          <p:spTgt spid="139"/>
                                        </p:tgtEl>
                                        <p:attrNameLst>
                                          <p:attrName>ppt_x</p:attrName>
                                        </p:attrNameLst>
                                      </p:cBhvr>
                                      <p:tavLst>
                                        <p:tav tm="0">
                                          <p:val>
                                            <p:strVal val="#ppt_x"/>
                                          </p:val>
                                        </p:tav>
                                        <p:tav tm="100000">
                                          <p:val>
                                            <p:strVal val="#ppt_x"/>
                                          </p:val>
                                        </p:tav>
                                      </p:tavLst>
                                    </p:anim>
                                    <p:anim calcmode="lin" valueType="num">
                                      <p:cBhvr>
                                        <p:cTn id="23" dur="500" fill="hold"/>
                                        <p:tgtEl>
                                          <p:spTgt spid="139"/>
                                        </p:tgtEl>
                                        <p:attrNameLst>
                                          <p:attrName>ppt_y</p:attrName>
                                        </p:attrNameLst>
                                      </p:cBhvr>
                                      <p:tavLst>
                                        <p:tav tm="0">
                                          <p:val>
                                            <p:strVal val="1+#ppt_h/2"/>
                                          </p:val>
                                        </p:tav>
                                        <p:tav tm="100000">
                                          <p:val>
                                            <p:strVal val="#ppt_y"/>
                                          </p:val>
                                        </p:tav>
                                      </p:tavLst>
                                    </p:anim>
                                  </p:childTnLst>
                                </p:cTn>
                              </p:par>
                            </p:childTnLst>
                          </p:cTn>
                        </p:par>
                        <p:par>
                          <p:cTn id="24" fill="hold">
                            <p:stCondLst>
                              <p:cond delay="2300"/>
                            </p:stCondLst>
                            <p:childTnLst>
                              <p:par>
                                <p:cTn id="25" presetClass="entr" nodeType="afterEffect" presetSubtype="4" presetID="2" grpId="5" fill="hold">
                                  <p:stCondLst>
                                    <p:cond delay="100"/>
                                  </p:stCondLst>
                                  <p:iterate type="el" backwards="0">
                                    <p:tmAbs val="0"/>
                                  </p:iterate>
                                  <p:childTnLst>
                                    <p:set>
                                      <p:cBhvr>
                                        <p:cTn id="26" fill="hold"/>
                                        <p:tgtEl>
                                          <p:spTgt spid="124"/>
                                        </p:tgtEl>
                                        <p:attrNameLst>
                                          <p:attrName>style.visibility</p:attrName>
                                        </p:attrNameLst>
                                      </p:cBhvr>
                                      <p:to>
                                        <p:strVal val="visible"/>
                                      </p:to>
                                    </p:set>
                                    <p:anim calcmode="lin" valueType="num">
                                      <p:cBhvr>
                                        <p:cTn id="27" dur="500" fill="hold"/>
                                        <p:tgtEl>
                                          <p:spTgt spid="124"/>
                                        </p:tgtEl>
                                        <p:attrNameLst>
                                          <p:attrName>ppt_x</p:attrName>
                                        </p:attrNameLst>
                                      </p:cBhvr>
                                      <p:tavLst>
                                        <p:tav tm="0">
                                          <p:val>
                                            <p:strVal val="#ppt_x"/>
                                          </p:val>
                                        </p:tav>
                                        <p:tav tm="100000">
                                          <p:val>
                                            <p:strVal val="#ppt_x"/>
                                          </p:val>
                                        </p:tav>
                                      </p:tavLst>
                                    </p:anim>
                                    <p:anim calcmode="lin" valueType="num">
                                      <p:cBhvr>
                                        <p:cTn id="28" dur="500" fill="hold"/>
                                        <p:tgtEl>
                                          <p:spTgt spid="124"/>
                                        </p:tgtEl>
                                        <p:attrNameLst>
                                          <p:attrName>ppt_y</p:attrName>
                                        </p:attrNameLst>
                                      </p:cBhvr>
                                      <p:tavLst>
                                        <p:tav tm="0">
                                          <p:val>
                                            <p:strVal val="1+#ppt_h/2"/>
                                          </p:val>
                                        </p:tav>
                                        <p:tav tm="100000">
                                          <p:val>
                                            <p:strVal val="#ppt_y"/>
                                          </p:val>
                                        </p:tav>
                                      </p:tavLst>
                                    </p:anim>
                                  </p:childTnLst>
                                </p:cTn>
                              </p:par>
                            </p:childTnLst>
                          </p:cTn>
                        </p:par>
                        <p:par>
                          <p:cTn id="29" fill="hold">
                            <p:stCondLst>
                              <p:cond delay="2900"/>
                            </p:stCondLst>
                            <p:childTnLst>
                              <p:par>
                                <p:cTn id="30" presetClass="entr" nodeType="afterEffect" presetSubtype="4" presetID="2" grpId="6" fill="hold">
                                  <p:stCondLst>
                                    <p:cond delay="100"/>
                                  </p:stCondLst>
                                  <p:iterate type="el" backwards="0">
                                    <p:tmAbs val="0"/>
                                  </p:iterate>
                                  <p:childTnLst>
                                    <p:set>
                                      <p:cBhvr>
                                        <p:cTn id="31" fill="hold"/>
                                        <p:tgtEl>
                                          <p:spTgt spid="134"/>
                                        </p:tgtEl>
                                        <p:attrNameLst>
                                          <p:attrName>style.visibility</p:attrName>
                                        </p:attrNameLst>
                                      </p:cBhvr>
                                      <p:to>
                                        <p:strVal val="visible"/>
                                      </p:to>
                                    </p:set>
                                    <p:anim calcmode="lin" valueType="num">
                                      <p:cBhvr>
                                        <p:cTn id="32" dur="500" fill="hold"/>
                                        <p:tgtEl>
                                          <p:spTgt spid="134"/>
                                        </p:tgtEl>
                                        <p:attrNameLst>
                                          <p:attrName>ppt_x</p:attrName>
                                        </p:attrNameLst>
                                      </p:cBhvr>
                                      <p:tavLst>
                                        <p:tav tm="0">
                                          <p:val>
                                            <p:strVal val="#ppt_x"/>
                                          </p:val>
                                        </p:tav>
                                        <p:tav tm="100000">
                                          <p:val>
                                            <p:strVal val="#ppt_x"/>
                                          </p:val>
                                        </p:tav>
                                      </p:tavLst>
                                    </p:anim>
                                    <p:anim calcmode="lin" valueType="num">
                                      <p:cBhvr>
                                        <p:cTn id="33" dur="500" fill="hold"/>
                                        <p:tgtEl>
                                          <p:spTgt spid="134"/>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Class="entr" nodeType="afterEffect" presetSubtype="4" presetID="2" grpId="7" fill="hold">
                                  <p:stCondLst>
                                    <p:cond delay="100"/>
                                  </p:stCondLst>
                                  <p:iterate type="el" backwards="0">
                                    <p:tmAbs val="0"/>
                                  </p:iterate>
                                  <p:childTnLst>
                                    <p:set>
                                      <p:cBhvr>
                                        <p:cTn id="36" fill="hold"/>
                                        <p:tgtEl>
                                          <p:spTgt spid="144"/>
                                        </p:tgtEl>
                                        <p:attrNameLst>
                                          <p:attrName>style.visibility</p:attrName>
                                        </p:attrNameLst>
                                      </p:cBhvr>
                                      <p:to>
                                        <p:strVal val="visible"/>
                                      </p:to>
                                    </p:set>
                                    <p:anim calcmode="lin" valueType="num">
                                      <p:cBhvr>
                                        <p:cTn id="37" dur="500" fill="hold"/>
                                        <p:tgtEl>
                                          <p:spTgt spid="144"/>
                                        </p:tgtEl>
                                        <p:attrNameLst>
                                          <p:attrName>ppt_x</p:attrName>
                                        </p:attrNameLst>
                                      </p:cBhvr>
                                      <p:tavLst>
                                        <p:tav tm="0">
                                          <p:val>
                                            <p:strVal val="#ppt_x"/>
                                          </p:val>
                                        </p:tav>
                                        <p:tav tm="100000">
                                          <p:val>
                                            <p:strVal val="#ppt_x"/>
                                          </p:val>
                                        </p:tav>
                                      </p:tavLst>
                                    </p:anim>
                                    <p:anim calcmode="lin" valueType="num">
                                      <p:cBhvr>
                                        <p:cTn id="3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xit" nodeType="clickEffect" presetSubtype="1" presetID="2" grpId="8" fill="hold">
                                  <p:stCondLst>
                                    <p:cond delay="0"/>
                                  </p:stCondLst>
                                  <p:iterate type="el" backwards="0">
                                    <p:tmAbs val="0"/>
                                  </p:iterate>
                                  <p:childTnLst>
                                    <p:anim calcmode="lin" valueType="num">
                                      <p:cBhvr>
                                        <p:cTn id="42" dur="500" fill="hold"/>
                                        <p:tgtEl>
                                          <p:spTgt spid="114"/>
                                        </p:tgtEl>
                                        <p:attrNameLst>
                                          <p:attrName>ppt_x</p:attrName>
                                        </p:attrNameLst>
                                      </p:cBhvr>
                                      <p:tavLst>
                                        <p:tav tm="0">
                                          <p:val>
                                            <p:strVal val="ppt_x"/>
                                          </p:val>
                                        </p:tav>
                                        <p:tav tm="100000">
                                          <p:val>
                                            <p:strVal val="ppt_x"/>
                                          </p:val>
                                        </p:tav>
                                      </p:tavLst>
                                    </p:anim>
                                    <p:anim calcmode="lin" valueType="num">
                                      <p:cBhvr>
                                        <p:cTn id="43" dur="500" fill="hold"/>
                                        <p:tgtEl>
                                          <p:spTgt spid="114"/>
                                        </p:tgtEl>
                                        <p:attrNameLst>
                                          <p:attrName>ppt_y</p:attrName>
                                        </p:attrNameLst>
                                      </p:cBhvr>
                                      <p:tavLst>
                                        <p:tav tm="0">
                                          <p:val>
                                            <p:strVal val="ppt_y"/>
                                          </p:val>
                                        </p:tav>
                                        <p:tav tm="100000">
                                          <p:val>
                                            <p:strVal val="0-ppt_h/2"/>
                                          </p:val>
                                        </p:tav>
                                      </p:tavLst>
                                    </p:anim>
                                    <p:set>
                                      <p:cBhvr>
                                        <p:cTn id="44" fill="hold">
                                          <p:stCondLst>
                                            <p:cond delay="499"/>
                                          </p:stCondLst>
                                        </p:cTn>
                                        <p:tgtEl>
                                          <p:spTgt spid="114"/>
                                        </p:tgtEl>
                                        <p:attrNameLst>
                                          <p:attrName>style.visibility</p:attrName>
                                        </p:attrNameLst>
                                      </p:cBhvr>
                                      <p:to>
                                        <p:strVal val="hidden"/>
                                      </p:to>
                                    </p:set>
                                  </p:childTnLst>
                                </p:cTn>
                              </p:par>
                            </p:childTnLst>
                          </p:cTn>
                        </p:par>
                        <p:par>
                          <p:cTn id="45" fill="hold">
                            <p:stCondLst>
                              <p:cond delay="500"/>
                            </p:stCondLst>
                            <p:childTnLst>
                              <p:par>
                                <p:cTn id="46" presetClass="exit" nodeType="afterEffect" presetSubtype="1" presetID="2" grpId="9" fill="hold">
                                  <p:stCondLst>
                                    <p:cond delay="100"/>
                                  </p:stCondLst>
                                  <p:iterate type="el" backwards="0">
                                    <p:tmAbs val="0"/>
                                  </p:iterate>
                                  <p:childTnLst>
                                    <p:anim calcmode="lin" valueType="num">
                                      <p:cBhvr>
                                        <p:cTn id="47" dur="500" fill="hold"/>
                                        <p:tgtEl>
                                          <p:spTgt spid="119"/>
                                        </p:tgtEl>
                                        <p:attrNameLst>
                                          <p:attrName>ppt_x</p:attrName>
                                        </p:attrNameLst>
                                      </p:cBhvr>
                                      <p:tavLst>
                                        <p:tav tm="0">
                                          <p:val>
                                            <p:strVal val="ppt_x"/>
                                          </p:val>
                                        </p:tav>
                                        <p:tav tm="100000">
                                          <p:val>
                                            <p:strVal val="ppt_x"/>
                                          </p:val>
                                        </p:tav>
                                      </p:tavLst>
                                    </p:anim>
                                    <p:anim calcmode="lin" valueType="num">
                                      <p:cBhvr>
                                        <p:cTn id="48" dur="500" fill="hold"/>
                                        <p:tgtEl>
                                          <p:spTgt spid="119"/>
                                        </p:tgtEl>
                                        <p:attrNameLst>
                                          <p:attrName>ppt_y</p:attrName>
                                        </p:attrNameLst>
                                      </p:cBhvr>
                                      <p:tavLst>
                                        <p:tav tm="0">
                                          <p:val>
                                            <p:strVal val="ppt_y"/>
                                          </p:val>
                                        </p:tav>
                                        <p:tav tm="100000">
                                          <p:val>
                                            <p:strVal val="0-ppt_h/2"/>
                                          </p:val>
                                        </p:tav>
                                      </p:tavLst>
                                    </p:anim>
                                    <p:set>
                                      <p:cBhvr>
                                        <p:cTn id="49" fill="hold">
                                          <p:stCondLst>
                                            <p:cond delay="499"/>
                                          </p:stCondLst>
                                        </p:cTn>
                                        <p:tgtEl>
                                          <p:spTgt spid="119"/>
                                        </p:tgtEl>
                                        <p:attrNameLst>
                                          <p:attrName>style.visibility</p:attrName>
                                        </p:attrNameLst>
                                      </p:cBhvr>
                                      <p:to>
                                        <p:strVal val="hidden"/>
                                      </p:to>
                                    </p:set>
                                  </p:childTnLst>
                                </p:cTn>
                              </p:par>
                            </p:childTnLst>
                          </p:cTn>
                        </p:par>
                        <p:par>
                          <p:cTn id="50" fill="hold">
                            <p:stCondLst>
                              <p:cond delay="1100"/>
                            </p:stCondLst>
                            <p:childTnLst>
                              <p:par>
                                <p:cTn id="51" presetClass="exit" nodeType="afterEffect" presetSubtype="1" presetID="2" grpId="10" fill="hold">
                                  <p:stCondLst>
                                    <p:cond delay="100"/>
                                  </p:stCondLst>
                                  <p:iterate type="el" backwards="0">
                                    <p:tmAbs val="0"/>
                                  </p:iterate>
                                  <p:childTnLst>
                                    <p:anim calcmode="lin" valueType="num">
                                      <p:cBhvr>
                                        <p:cTn id="52" dur="500" fill="hold"/>
                                        <p:tgtEl>
                                          <p:spTgt spid="129"/>
                                        </p:tgtEl>
                                        <p:attrNameLst>
                                          <p:attrName>ppt_x</p:attrName>
                                        </p:attrNameLst>
                                      </p:cBhvr>
                                      <p:tavLst>
                                        <p:tav tm="0">
                                          <p:val>
                                            <p:strVal val="ppt_x"/>
                                          </p:val>
                                        </p:tav>
                                        <p:tav tm="100000">
                                          <p:val>
                                            <p:strVal val="ppt_x"/>
                                          </p:val>
                                        </p:tav>
                                      </p:tavLst>
                                    </p:anim>
                                    <p:anim calcmode="lin" valueType="num">
                                      <p:cBhvr>
                                        <p:cTn id="53" dur="500" fill="hold"/>
                                        <p:tgtEl>
                                          <p:spTgt spid="129"/>
                                        </p:tgtEl>
                                        <p:attrNameLst>
                                          <p:attrName>ppt_y</p:attrName>
                                        </p:attrNameLst>
                                      </p:cBhvr>
                                      <p:tavLst>
                                        <p:tav tm="0">
                                          <p:val>
                                            <p:strVal val="ppt_y"/>
                                          </p:val>
                                        </p:tav>
                                        <p:tav tm="100000">
                                          <p:val>
                                            <p:strVal val="0-ppt_h/2"/>
                                          </p:val>
                                        </p:tav>
                                      </p:tavLst>
                                    </p:anim>
                                    <p:set>
                                      <p:cBhvr>
                                        <p:cTn id="54" fill="hold">
                                          <p:stCondLst>
                                            <p:cond delay="499"/>
                                          </p:stCondLst>
                                        </p:cTn>
                                        <p:tgtEl>
                                          <p:spTgt spid="129"/>
                                        </p:tgtEl>
                                        <p:attrNameLst>
                                          <p:attrName>style.visibility</p:attrName>
                                        </p:attrNameLst>
                                      </p:cBhvr>
                                      <p:to>
                                        <p:strVal val="hidden"/>
                                      </p:to>
                                    </p:set>
                                  </p:childTnLst>
                                </p:cTn>
                              </p:par>
                            </p:childTnLst>
                          </p:cTn>
                        </p:par>
                        <p:par>
                          <p:cTn id="55" fill="hold">
                            <p:stCondLst>
                              <p:cond delay="1700"/>
                            </p:stCondLst>
                            <p:childTnLst>
                              <p:par>
                                <p:cTn id="56" presetClass="exit" nodeType="afterEffect" presetSubtype="1" presetID="2" grpId="11" fill="hold">
                                  <p:stCondLst>
                                    <p:cond delay="100"/>
                                  </p:stCondLst>
                                  <p:iterate type="el" backwards="0">
                                    <p:tmAbs val="0"/>
                                  </p:iterate>
                                  <p:childTnLst>
                                    <p:anim calcmode="lin" valueType="num">
                                      <p:cBhvr>
                                        <p:cTn id="57" dur="500" fill="hold"/>
                                        <p:tgtEl>
                                          <p:spTgt spid="139"/>
                                        </p:tgtEl>
                                        <p:attrNameLst>
                                          <p:attrName>ppt_x</p:attrName>
                                        </p:attrNameLst>
                                      </p:cBhvr>
                                      <p:tavLst>
                                        <p:tav tm="0">
                                          <p:val>
                                            <p:strVal val="ppt_x"/>
                                          </p:val>
                                        </p:tav>
                                        <p:tav tm="100000">
                                          <p:val>
                                            <p:strVal val="ppt_x"/>
                                          </p:val>
                                        </p:tav>
                                      </p:tavLst>
                                    </p:anim>
                                    <p:anim calcmode="lin" valueType="num">
                                      <p:cBhvr>
                                        <p:cTn id="58" dur="500" fill="hold"/>
                                        <p:tgtEl>
                                          <p:spTgt spid="139"/>
                                        </p:tgtEl>
                                        <p:attrNameLst>
                                          <p:attrName>ppt_y</p:attrName>
                                        </p:attrNameLst>
                                      </p:cBhvr>
                                      <p:tavLst>
                                        <p:tav tm="0">
                                          <p:val>
                                            <p:strVal val="ppt_y"/>
                                          </p:val>
                                        </p:tav>
                                        <p:tav tm="100000">
                                          <p:val>
                                            <p:strVal val="0-ppt_h/2"/>
                                          </p:val>
                                        </p:tav>
                                      </p:tavLst>
                                    </p:anim>
                                    <p:set>
                                      <p:cBhvr>
                                        <p:cTn id="59" fill="hold">
                                          <p:stCondLst>
                                            <p:cond delay="499"/>
                                          </p:stCondLst>
                                        </p:cTn>
                                        <p:tgtEl>
                                          <p:spTgt spid="139"/>
                                        </p:tgtEl>
                                        <p:attrNameLst>
                                          <p:attrName>style.visibility</p:attrName>
                                        </p:attrNameLst>
                                      </p:cBhvr>
                                      <p:to>
                                        <p:strVal val="hidden"/>
                                      </p:to>
                                    </p:set>
                                  </p:childTnLst>
                                </p:cTn>
                              </p:par>
                            </p:childTnLst>
                          </p:cTn>
                        </p:par>
                        <p:par>
                          <p:cTn id="60" fill="hold">
                            <p:stCondLst>
                              <p:cond delay="2300"/>
                            </p:stCondLst>
                            <p:childTnLst>
                              <p:par>
                                <p:cTn id="61" presetClass="exit" nodeType="afterEffect" presetSubtype="1" presetID="2" grpId="12" fill="hold">
                                  <p:stCondLst>
                                    <p:cond delay="100"/>
                                  </p:stCondLst>
                                  <p:iterate type="el" backwards="0">
                                    <p:tmAbs val="0"/>
                                  </p:iterate>
                                  <p:childTnLst>
                                    <p:anim calcmode="lin" valueType="num">
                                      <p:cBhvr>
                                        <p:cTn id="62" dur="500" fill="hold"/>
                                        <p:tgtEl>
                                          <p:spTgt spid="124"/>
                                        </p:tgtEl>
                                        <p:attrNameLst>
                                          <p:attrName>ppt_x</p:attrName>
                                        </p:attrNameLst>
                                      </p:cBhvr>
                                      <p:tavLst>
                                        <p:tav tm="0">
                                          <p:val>
                                            <p:strVal val="ppt_x"/>
                                          </p:val>
                                        </p:tav>
                                        <p:tav tm="100000">
                                          <p:val>
                                            <p:strVal val="ppt_x"/>
                                          </p:val>
                                        </p:tav>
                                      </p:tavLst>
                                    </p:anim>
                                    <p:anim calcmode="lin" valueType="num">
                                      <p:cBhvr>
                                        <p:cTn id="63" dur="500" fill="hold"/>
                                        <p:tgtEl>
                                          <p:spTgt spid="124"/>
                                        </p:tgtEl>
                                        <p:attrNameLst>
                                          <p:attrName>ppt_y</p:attrName>
                                        </p:attrNameLst>
                                      </p:cBhvr>
                                      <p:tavLst>
                                        <p:tav tm="0">
                                          <p:val>
                                            <p:strVal val="ppt_y"/>
                                          </p:val>
                                        </p:tav>
                                        <p:tav tm="100000">
                                          <p:val>
                                            <p:strVal val="0-ppt_h/2"/>
                                          </p:val>
                                        </p:tav>
                                      </p:tavLst>
                                    </p:anim>
                                    <p:set>
                                      <p:cBhvr>
                                        <p:cTn id="64" fill="hold">
                                          <p:stCondLst>
                                            <p:cond delay="499"/>
                                          </p:stCondLst>
                                        </p:cTn>
                                        <p:tgtEl>
                                          <p:spTgt spid="124"/>
                                        </p:tgtEl>
                                        <p:attrNameLst>
                                          <p:attrName>style.visibility</p:attrName>
                                        </p:attrNameLst>
                                      </p:cBhvr>
                                      <p:to>
                                        <p:strVal val="hidden"/>
                                      </p:to>
                                    </p:set>
                                  </p:childTnLst>
                                </p:cTn>
                              </p:par>
                            </p:childTnLst>
                          </p:cTn>
                        </p:par>
                        <p:par>
                          <p:cTn id="65" fill="hold">
                            <p:stCondLst>
                              <p:cond delay="2900"/>
                            </p:stCondLst>
                            <p:childTnLst>
                              <p:par>
                                <p:cTn id="66" presetClass="exit" nodeType="afterEffect" presetSubtype="1" presetID="2" grpId="13" fill="hold">
                                  <p:stCondLst>
                                    <p:cond delay="100"/>
                                  </p:stCondLst>
                                  <p:iterate type="el" backwards="0">
                                    <p:tmAbs val="0"/>
                                  </p:iterate>
                                  <p:childTnLst>
                                    <p:anim calcmode="lin" valueType="num">
                                      <p:cBhvr>
                                        <p:cTn id="67" dur="500" fill="hold"/>
                                        <p:tgtEl>
                                          <p:spTgt spid="134"/>
                                        </p:tgtEl>
                                        <p:attrNameLst>
                                          <p:attrName>ppt_x</p:attrName>
                                        </p:attrNameLst>
                                      </p:cBhvr>
                                      <p:tavLst>
                                        <p:tav tm="0">
                                          <p:val>
                                            <p:strVal val="ppt_x"/>
                                          </p:val>
                                        </p:tav>
                                        <p:tav tm="100000">
                                          <p:val>
                                            <p:strVal val="ppt_x"/>
                                          </p:val>
                                        </p:tav>
                                      </p:tavLst>
                                    </p:anim>
                                    <p:anim calcmode="lin" valueType="num">
                                      <p:cBhvr>
                                        <p:cTn id="68" dur="500" fill="hold"/>
                                        <p:tgtEl>
                                          <p:spTgt spid="134"/>
                                        </p:tgtEl>
                                        <p:attrNameLst>
                                          <p:attrName>ppt_y</p:attrName>
                                        </p:attrNameLst>
                                      </p:cBhvr>
                                      <p:tavLst>
                                        <p:tav tm="0">
                                          <p:val>
                                            <p:strVal val="ppt_y"/>
                                          </p:val>
                                        </p:tav>
                                        <p:tav tm="100000">
                                          <p:val>
                                            <p:strVal val="0-ppt_h/2"/>
                                          </p:val>
                                        </p:tav>
                                      </p:tavLst>
                                    </p:anim>
                                    <p:set>
                                      <p:cBhvr>
                                        <p:cTn id="69" fill="hold">
                                          <p:stCondLst>
                                            <p:cond delay="499"/>
                                          </p:stCondLst>
                                        </p:cTn>
                                        <p:tgtEl>
                                          <p:spTgt spid="134"/>
                                        </p:tgtEl>
                                        <p:attrNameLst>
                                          <p:attrName>style.visibility</p:attrName>
                                        </p:attrNameLst>
                                      </p:cBhvr>
                                      <p:to>
                                        <p:strVal val="hidden"/>
                                      </p:to>
                                    </p:set>
                                  </p:childTnLst>
                                </p:cTn>
                              </p:par>
                            </p:childTnLst>
                          </p:cTn>
                        </p:par>
                        <p:par>
                          <p:cTn id="70" fill="hold">
                            <p:stCondLst>
                              <p:cond delay="3500"/>
                            </p:stCondLst>
                            <p:childTnLst>
                              <p:par>
                                <p:cTn id="71" presetClass="exit" nodeType="afterEffect" presetSubtype="1" presetID="2" grpId="14" fill="hold">
                                  <p:stCondLst>
                                    <p:cond delay="100"/>
                                  </p:stCondLst>
                                  <p:iterate type="el" backwards="0">
                                    <p:tmAbs val="0"/>
                                  </p:iterate>
                                  <p:childTnLst>
                                    <p:anim calcmode="lin" valueType="num">
                                      <p:cBhvr>
                                        <p:cTn id="72" dur="500" fill="hold"/>
                                        <p:tgtEl>
                                          <p:spTgt spid="144"/>
                                        </p:tgtEl>
                                        <p:attrNameLst>
                                          <p:attrName>ppt_x</p:attrName>
                                        </p:attrNameLst>
                                      </p:cBhvr>
                                      <p:tavLst>
                                        <p:tav tm="0">
                                          <p:val>
                                            <p:strVal val="ppt_x"/>
                                          </p:val>
                                        </p:tav>
                                        <p:tav tm="100000">
                                          <p:val>
                                            <p:strVal val="ppt_x"/>
                                          </p:val>
                                        </p:tav>
                                      </p:tavLst>
                                    </p:anim>
                                    <p:anim calcmode="lin" valueType="num">
                                      <p:cBhvr>
                                        <p:cTn id="73" dur="500" fill="hold"/>
                                        <p:tgtEl>
                                          <p:spTgt spid="144"/>
                                        </p:tgtEl>
                                        <p:attrNameLst>
                                          <p:attrName>ppt_y</p:attrName>
                                        </p:attrNameLst>
                                      </p:cBhvr>
                                      <p:tavLst>
                                        <p:tav tm="0">
                                          <p:val>
                                            <p:strVal val="ppt_y"/>
                                          </p:val>
                                        </p:tav>
                                        <p:tav tm="100000">
                                          <p:val>
                                            <p:strVal val="0-ppt_h/2"/>
                                          </p:val>
                                        </p:tav>
                                      </p:tavLst>
                                    </p:anim>
                                    <p:set>
                                      <p:cBhvr>
                                        <p:cTn id="74" fill="hold">
                                          <p:stCondLst>
                                            <p:cond delay="499"/>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6"/>
      <p:bldP build="whole" bldLvl="1" animBg="1" rev="0" advAuto="0" spid="119" grpId="2"/>
      <p:bldP build="whole" bldLvl="1" animBg="1" rev="0" advAuto="0" spid="144" grpId="14"/>
      <p:bldP build="whole" bldLvl="1" animBg="1" rev="0" advAuto="0" spid="129" grpId="3"/>
      <p:bldP build="whole" bldLvl="1" animBg="1" rev="0" advAuto="0" spid="119" grpId="9"/>
      <p:bldP build="whole" bldLvl="1" animBg="1" rev="0" advAuto="0" spid="114" grpId="1"/>
      <p:bldP build="whole" bldLvl="1" animBg="1" rev="0" advAuto="0" spid="134" grpId="13"/>
      <p:bldP build="whole" bldLvl="1" animBg="1" rev="0" advAuto="0" spid="139" grpId="4"/>
      <p:bldP build="whole" bldLvl="1" animBg="1" rev="0" advAuto="0" spid="129" grpId="10"/>
      <p:bldP build="whole" bldLvl="1" animBg="1" rev="0" advAuto="0" spid="124" grpId="5"/>
      <p:bldP build="whole" bldLvl="1" animBg="1" rev="0" advAuto="0" spid="114" grpId="8"/>
      <p:bldP build="whole" bldLvl="1" animBg="1" rev="0" advAuto="0" spid="144" grpId="7"/>
      <p:bldP build="whole" bldLvl="1" animBg="1" rev="0" advAuto="0" spid="139" grpId="11"/>
      <p:bldP build="whole" bldLvl="1" animBg="1" rev="0" advAuto="0" spid="124" grpId="1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6" name="profile-overview-correct.jpg" descr="profile-overview-correct.jpg"/>
          <p:cNvPicPr>
            <a:picLocks noChangeAspect="1"/>
          </p:cNvPicPr>
          <p:nvPr/>
        </p:nvPicPr>
        <p:blipFill>
          <a:blip r:embed="rId2">
            <a:extLst/>
          </a:blip>
          <a:stretch>
            <a:fillRect/>
          </a:stretch>
        </p:blipFill>
        <p:spPr>
          <a:xfrm>
            <a:off x="6562463" y="3553589"/>
            <a:ext cx="11259074" cy="9248526"/>
          </a:xfrm>
          <a:prstGeom prst="rect">
            <a:avLst/>
          </a:prstGeom>
          <a:ln w="25400">
            <a:solidFill>
              <a:srgbClr val="EAEAEA"/>
            </a:solidFill>
            <a:miter lim="400000"/>
          </a:ln>
        </p:spPr>
      </p:pic>
      <p:sp>
        <p:nvSpPr>
          <p:cNvPr id="147" name="Profile Guidelines"/>
          <p:cNvSpPr txBox="1"/>
          <p:nvPr>
            <p:ph type="title"/>
          </p:nvPr>
        </p:nvSpPr>
        <p:spPr>
          <a:prstGeom prst="rect">
            <a:avLst/>
          </a:prstGeom>
        </p:spPr>
        <p:txBody>
          <a:bodyPr/>
          <a:lstStyle/>
          <a:p>
            <a:pPr/>
            <a:r>
              <a:t>Profile Guidelines</a:t>
            </a:r>
          </a:p>
        </p:txBody>
      </p:sp>
      <p:sp>
        <p:nvSpPr>
          <p:cNvPr id="148" name="Profile picture/avatar"/>
          <p:cNvSpPr txBox="1"/>
          <p:nvPr/>
        </p:nvSpPr>
        <p:spPr>
          <a:xfrm>
            <a:off x="1138722" y="6537697"/>
            <a:ext cx="4186480"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spcBef>
                <a:spcPts val="5600"/>
              </a:spcBef>
              <a:defRPr b="0" sz="3800">
                <a:latin typeface="MiloOT"/>
                <a:ea typeface="MiloOT"/>
                <a:cs typeface="MiloOT"/>
                <a:sym typeface="MiloOT"/>
              </a:defRPr>
            </a:lvl1pPr>
          </a:lstStyle>
          <a:p>
            <a:pPr/>
            <a:r>
              <a:t>Profile picture/avatar</a:t>
            </a:r>
          </a:p>
        </p:txBody>
      </p:sp>
      <p:sp>
        <p:nvSpPr>
          <p:cNvPr id="149" name="Display name"/>
          <p:cNvSpPr txBox="1"/>
          <p:nvPr/>
        </p:nvSpPr>
        <p:spPr>
          <a:xfrm>
            <a:off x="2606791" y="8901920"/>
            <a:ext cx="2718410"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spcBef>
                <a:spcPts val="5600"/>
              </a:spcBef>
              <a:defRPr b="0" sz="3800">
                <a:latin typeface="MiloOT"/>
                <a:ea typeface="MiloOT"/>
                <a:cs typeface="MiloOT"/>
                <a:sym typeface="MiloOT"/>
              </a:defRPr>
            </a:lvl1pPr>
          </a:lstStyle>
          <a:p>
            <a:pPr/>
            <a:r>
              <a:t>Display name</a:t>
            </a:r>
          </a:p>
        </p:txBody>
      </p:sp>
      <p:sp>
        <p:nvSpPr>
          <p:cNvPr id="150" name="Username/handle"/>
          <p:cNvSpPr txBox="1"/>
          <p:nvPr/>
        </p:nvSpPr>
        <p:spPr>
          <a:xfrm>
            <a:off x="1738593" y="11892677"/>
            <a:ext cx="3586608"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spcBef>
                <a:spcPts val="5600"/>
              </a:spcBef>
              <a:defRPr b="0" sz="3800">
                <a:latin typeface="MiloOT"/>
                <a:ea typeface="MiloOT"/>
                <a:cs typeface="MiloOT"/>
                <a:sym typeface="MiloOT"/>
              </a:defRPr>
            </a:lvl1pPr>
          </a:lstStyle>
          <a:p>
            <a:pPr/>
            <a:r>
              <a:t>Username/handle</a:t>
            </a:r>
          </a:p>
        </p:txBody>
      </p:sp>
      <p:sp>
        <p:nvSpPr>
          <p:cNvPr id="160" name="Connection Line"/>
          <p:cNvSpPr/>
          <p:nvPr/>
        </p:nvSpPr>
        <p:spPr>
          <a:xfrm>
            <a:off x="3183575" y="7210797"/>
            <a:ext cx="3684000" cy="1356359"/>
          </a:xfrm>
          <a:custGeom>
            <a:avLst/>
            <a:gdLst/>
            <a:ahLst/>
            <a:cxnLst>
              <a:cxn ang="0">
                <a:pos x="wd2" y="hd2"/>
              </a:cxn>
              <a:cxn ang="5400000">
                <a:pos x="wd2" y="hd2"/>
              </a:cxn>
              <a:cxn ang="10800000">
                <a:pos x="wd2" y="hd2"/>
              </a:cxn>
              <a:cxn ang="16200000">
                <a:pos x="wd2" y="hd2"/>
              </a:cxn>
            </a:cxnLst>
            <a:rect l="0" t="0" r="r" b="b"/>
            <a:pathLst>
              <a:path w="21500" h="20349" fill="norm" stroke="1" extrusionOk="0">
                <a:moveTo>
                  <a:pt x="1" y="0"/>
                </a:moveTo>
                <a:cubicBezTo>
                  <a:pt x="-100" y="14881"/>
                  <a:pt x="7066" y="21600"/>
                  <a:pt x="21500" y="20158"/>
                </a:cubicBezTo>
              </a:path>
            </a:pathLst>
          </a:custGeom>
          <a:ln w="88900">
            <a:solidFill>
              <a:srgbClr val="C8102E"/>
            </a:solidFill>
            <a:miter lim="400000"/>
            <a:tailEnd type="triangle"/>
          </a:ln>
        </p:spPr>
        <p:txBody>
          <a:bodyPr/>
          <a:lstStyle/>
          <a:p>
            <a:pPr/>
          </a:p>
        </p:txBody>
      </p:sp>
      <p:sp>
        <p:nvSpPr>
          <p:cNvPr id="161" name="Connection Line"/>
          <p:cNvSpPr/>
          <p:nvPr/>
        </p:nvSpPr>
        <p:spPr>
          <a:xfrm>
            <a:off x="3830143" y="9575020"/>
            <a:ext cx="2924612" cy="554901"/>
          </a:xfrm>
          <a:custGeom>
            <a:avLst/>
            <a:gdLst/>
            <a:ahLst/>
            <a:cxnLst>
              <a:cxn ang="0">
                <a:pos x="wd2" y="hd2"/>
              </a:cxn>
              <a:cxn ang="5400000">
                <a:pos x="wd2" y="hd2"/>
              </a:cxn>
              <a:cxn ang="10800000">
                <a:pos x="wd2" y="hd2"/>
              </a:cxn>
              <a:cxn ang="16200000">
                <a:pos x="wd2" y="hd2"/>
              </a:cxn>
            </a:cxnLst>
            <a:rect l="0" t="0" r="r" b="b"/>
            <a:pathLst>
              <a:path w="21600" h="19968" fill="norm" stroke="1" extrusionOk="0">
                <a:moveTo>
                  <a:pt x="0" y="0"/>
                </a:moveTo>
                <a:cubicBezTo>
                  <a:pt x="233" y="15058"/>
                  <a:pt x="7433" y="21600"/>
                  <a:pt x="21600" y="19625"/>
                </a:cubicBezTo>
              </a:path>
            </a:pathLst>
          </a:custGeom>
          <a:ln w="88900">
            <a:solidFill>
              <a:srgbClr val="C8102E"/>
            </a:solidFill>
            <a:miter lim="400000"/>
            <a:tailEnd type="triangle"/>
          </a:ln>
        </p:spPr>
        <p:txBody>
          <a:bodyPr/>
          <a:lstStyle/>
          <a:p>
            <a:pPr/>
          </a:p>
        </p:txBody>
      </p:sp>
      <p:sp>
        <p:nvSpPr>
          <p:cNvPr id="162" name="Connection Line"/>
          <p:cNvSpPr/>
          <p:nvPr/>
        </p:nvSpPr>
        <p:spPr>
          <a:xfrm>
            <a:off x="3386846" y="10556903"/>
            <a:ext cx="3377490" cy="1335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334" y="14057"/>
                  <a:pt x="7534" y="6857"/>
                  <a:pt x="21600" y="0"/>
                </a:cubicBezTo>
              </a:path>
            </a:pathLst>
          </a:custGeom>
          <a:ln w="88900">
            <a:solidFill>
              <a:srgbClr val="C8102E"/>
            </a:solidFill>
            <a:miter lim="400000"/>
            <a:tailEnd type="triangle"/>
          </a:ln>
        </p:spPr>
        <p:txBody>
          <a:bodyPr/>
          <a:lstStyle/>
          <a:p>
            <a:pPr/>
          </a:p>
        </p:txBody>
      </p:sp>
      <p:sp>
        <p:nvSpPr>
          <p:cNvPr id="154" name="Cover photo"/>
          <p:cNvSpPr txBox="1"/>
          <p:nvPr/>
        </p:nvSpPr>
        <p:spPr>
          <a:xfrm>
            <a:off x="20022436" y="4683111"/>
            <a:ext cx="2481454"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5600"/>
              </a:spcBef>
              <a:defRPr b="0" sz="3800">
                <a:latin typeface="MiloOT"/>
                <a:ea typeface="MiloOT"/>
                <a:cs typeface="MiloOT"/>
                <a:sym typeface="MiloOT"/>
              </a:defRPr>
            </a:lvl1pPr>
          </a:lstStyle>
          <a:p>
            <a:pPr/>
            <a:r>
              <a:t>Cover photo</a:t>
            </a:r>
          </a:p>
        </p:txBody>
      </p:sp>
      <p:sp>
        <p:nvSpPr>
          <p:cNvPr id="163" name="Connection Line"/>
          <p:cNvSpPr/>
          <p:nvPr/>
        </p:nvSpPr>
        <p:spPr>
          <a:xfrm>
            <a:off x="18040029" y="5356211"/>
            <a:ext cx="3027114" cy="1098463"/>
          </a:xfrm>
          <a:custGeom>
            <a:avLst/>
            <a:gdLst/>
            <a:ahLst/>
            <a:cxnLst>
              <a:cxn ang="0">
                <a:pos x="wd2" y="hd2"/>
              </a:cxn>
              <a:cxn ang="5400000">
                <a:pos x="wd2" y="hd2"/>
              </a:cxn>
              <a:cxn ang="10800000">
                <a:pos x="wd2" y="hd2"/>
              </a:cxn>
              <a:cxn ang="16200000">
                <a:pos x="wd2" y="hd2"/>
              </a:cxn>
            </a:cxnLst>
            <a:rect l="0" t="0" r="r" b="b"/>
            <a:pathLst>
              <a:path w="21600" h="20114" fill="norm" stroke="1" extrusionOk="0">
                <a:moveTo>
                  <a:pt x="21600" y="0"/>
                </a:moveTo>
                <a:cubicBezTo>
                  <a:pt x="17552" y="14988"/>
                  <a:pt x="10352" y="21600"/>
                  <a:pt x="0" y="19835"/>
                </a:cubicBezTo>
              </a:path>
            </a:pathLst>
          </a:custGeom>
          <a:ln w="88900">
            <a:solidFill>
              <a:srgbClr val="C8102E"/>
            </a:solidFill>
            <a:miter lim="400000"/>
            <a:tailEnd type="triangle"/>
          </a:ln>
        </p:spPr>
        <p:txBody>
          <a:bodyPr/>
          <a:lstStyle/>
          <a:p>
            <a:pPr/>
          </a:p>
        </p:txBody>
      </p:sp>
      <p:sp>
        <p:nvSpPr>
          <p:cNvPr id="164" name="Connection Line"/>
          <p:cNvSpPr/>
          <p:nvPr/>
        </p:nvSpPr>
        <p:spPr>
          <a:xfrm>
            <a:off x="14155238" y="9830730"/>
            <a:ext cx="5867280" cy="1332494"/>
          </a:xfrm>
          <a:custGeom>
            <a:avLst/>
            <a:gdLst/>
            <a:ahLst/>
            <a:cxnLst>
              <a:cxn ang="0">
                <a:pos x="wd2" y="hd2"/>
              </a:cxn>
              <a:cxn ang="5400000">
                <a:pos x="wd2" y="hd2"/>
              </a:cxn>
              <a:cxn ang="10800000">
                <a:pos x="wd2" y="hd2"/>
              </a:cxn>
              <a:cxn ang="16200000">
                <a:pos x="wd2" y="hd2"/>
              </a:cxn>
            </a:cxnLst>
            <a:rect l="0" t="0" r="r" b="b"/>
            <a:pathLst>
              <a:path w="21600" h="20669" fill="norm" stroke="1" extrusionOk="0">
                <a:moveTo>
                  <a:pt x="21600" y="0"/>
                </a:moveTo>
                <a:cubicBezTo>
                  <a:pt x="16509" y="14744"/>
                  <a:pt x="9309" y="21600"/>
                  <a:pt x="0" y="20568"/>
                </a:cubicBezTo>
              </a:path>
            </a:pathLst>
          </a:custGeom>
          <a:ln w="88900">
            <a:solidFill>
              <a:srgbClr val="C8102E"/>
            </a:solidFill>
            <a:miter lim="400000"/>
            <a:tailEnd type="triangle"/>
          </a:ln>
        </p:spPr>
        <p:txBody>
          <a:bodyPr/>
          <a:lstStyle/>
          <a:p>
            <a:pPr/>
          </a:p>
        </p:txBody>
      </p:sp>
      <p:sp>
        <p:nvSpPr>
          <p:cNvPr id="157" name="Bio"/>
          <p:cNvSpPr txBox="1"/>
          <p:nvPr/>
        </p:nvSpPr>
        <p:spPr>
          <a:xfrm>
            <a:off x="20022435" y="9215187"/>
            <a:ext cx="743611"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5600"/>
              </a:spcBef>
              <a:defRPr b="0" sz="3800">
                <a:latin typeface="MiloOT"/>
                <a:ea typeface="MiloOT"/>
                <a:cs typeface="MiloOT"/>
                <a:sym typeface="MiloOT"/>
              </a:defRPr>
            </a:lvl1pPr>
          </a:lstStyle>
          <a:p>
            <a:pPr/>
            <a:r>
              <a:t>Bio</a:t>
            </a:r>
          </a:p>
        </p:txBody>
      </p:sp>
      <p:sp>
        <p:nvSpPr>
          <p:cNvPr id="158" name="Website/link"/>
          <p:cNvSpPr txBox="1"/>
          <p:nvPr/>
        </p:nvSpPr>
        <p:spPr>
          <a:xfrm>
            <a:off x="20074797" y="11492696"/>
            <a:ext cx="2542262" cy="67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spcBef>
                <a:spcPts val="5600"/>
              </a:spcBef>
              <a:defRPr b="0" sz="3800">
                <a:latin typeface="MiloOT"/>
                <a:ea typeface="MiloOT"/>
                <a:cs typeface="MiloOT"/>
                <a:sym typeface="MiloOT"/>
              </a:defRPr>
            </a:lvl1pPr>
          </a:lstStyle>
          <a:p>
            <a:pPr/>
            <a:r>
              <a:t>Website/link</a:t>
            </a:r>
          </a:p>
        </p:txBody>
      </p:sp>
      <p:sp>
        <p:nvSpPr>
          <p:cNvPr id="165" name="Connection Line"/>
          <p:cNvSpPr/>
          <p:nvPr/>
        </p:nvSpPr>
        <p:spPr>
          <a:xfrm>
            <a:off x="12594384" y="12003131"/>
            <a:ext cx="7480414" cy="648118"/>
          </a:xfrm>
          <a:custGeom>
            <a:avLst/>
            <a:gdLst/>
            <a:ahLst/>
            <a:cxnLst>
              <a:cxn ang="0">
                <a:pos x="wd2" y="hd2"/>
              </a:cxn>
              <a:cxn ang="5400000">
                <a:pos x="wd2" y="hd2"/>
              </a:cxn>
              <a:cxn ang="10800000">
                <a:pos x="wd2" y="hd2"/>
              </a:cxn>
              <a:cxn ang="16200000">
                <a:pos x="wd2" y="hd2"/>
              </a:cxn>
            </a:cxnLst>
            <a:rect l="0" t="0" r="r" b="b"/>
            <a:pathLst>
              <a:path w="21600" h="16206" fill="norm" stroke="1" extrusionOk="0">
                <a:moveTo>
                  <a:pt x="21600" y="1186"/>
                </a:moveTo>
                <a:cubicBezTo>
                  <a:pt x="7486" y="21600"/>
                  <a:pt x="286" y="21205"/>
                  <a:pt x="0" y="0"/>
                </a:cubicBezTo>
              </a:path>
            </a:pathLst>
          </a:custGeom>
          <a:ln w="88900">
            <a:solidFill>
              <a:srgbClr val="C8102E"/>
            </a:solidFill>
            <a:miter lim="400000"/>
            <a:tailEnd type="triangle"/>
          </a:ln>
        </p:spPr>
        <p:txBody>
          <a:bodyPr/>
          <a:lstStyle/>
          <a:p>
            <a:pPr/>
          </a:p>
        </p:txBody>
      </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46"/>
                                        </p:tgtEl>
                                        <p:attrNameLst>
                                          <p:attrName>style.visibility</p:attrName>
                                        </p:attrNameLst>
                                      </p:cBhvr>
                                      <p:to>
                                        <p:strVal val="visible"/>
                                      </p:to>
                                    </p:set>
                                    <p:anim calcmode="lin" valueType="num">
                                      <p:cBhvr>
                                        <p:cTn id="7" dur="500" fill="hold"/>
                                        <p:tgtEl>
                                          <p:spTgt spid="146"/>
                                        </p:tgtEl>
                                        <p:attrNameLst>
                                          <p:attrName>ppt_x</p:attrName>
                                        </p:attrNameLst>
                                      </p:cBhvr>
                                      <p:tavLst>
                                        <p:tav tm="0">
                                          <p:val>
                                            <p:strVal val="#ppt_x"/>
                                          </p:val>
                                        </p:tav>
                                        <p:tav tm="100000">
                                          <p:val>
                                            <p:strVal val="#ppt_x"/>
                                          </p:val>
                                        </p:tav>
                                      </p:tavLst>
                                    </p:anim>
                                    <p:anim calcmode="lin" valueType="num">
                                      <p:cBhvr>
                                        <p:cTn id="8" dur="500" fill="hold"/>
                                        <p:tgtEl>
                                          <p:spTgt spid="1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500"/>
                                  </p:stCondLst>
                                  <p:iterate type="el" backwards="0">
                                    <p:tmAbs val="0"/>
                                  </p:iterate>
                                  <p:childTnLst>
                                    <p:set>
                                      <p:cBhvr>
                                        <p:cTn id="11" fill="hold"/>
                                        <p:tgtEl>
                                          <p:spTgt spid="148"/>
                                        </p:tgtEl>
                                        <p:attrNameLst>
                                          <p:attrName>style.visibility</p:attrName>
                                        </p:attrNameLst>
                                      </p:cBhvr>
                                      <p:to>
                                        <p:strVal val="visible"/>
                                      </p:to>
                                    </p:set>
                                    <p:anim calcmode="lin" valueType="num">
                                      <p:cBhvr>
                                        <p:cTn id="12" dur="500" fill="hold"/>
                                        <p:tgtEl>
                                          <p:spTgt spid="148"/>
                                        </p:tgtEl>
                                        <p:attrNameLst>
                                          <p:attrName>ppt_x</p:attrName>
                                        </p:attrNameLst>
                                      </p:cBhvr>
                                      <p:tavLst>
                                        <p:tav tm="0">
                                          <p:val>
                                            <p:strVal val="#ppt_x"/>
                                          </p:val>
                                        </p:tav>
                                        <p:tav tm="100000">
                                          <p:val>
                                            <p:strVal val="#ppt_x"/>
                                          </p:val>
                                        </p:tav>
                                      </p:tavLst>
                                    </p:anim>
                                    <p:anim calcmode="lin" valueType="num">
                                      <p:cBhvr>
                                        <p:cTn id="13" dur="500" fill="hold"/>
                                        <p:tgtEl>
                                          <p:spTgt spid="148"/>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Class="entr" nodeType="afterEffect" presetID="9" grpId="3" fill="hold">
                                  <p:stCondLst>
                                    <p:cond delay="0"/>
                                  </p:stCondLst>
                                  <p:iterate type="el" backwards="0">
                                    <p:tmAbs val="0"/>
                                  </p:iterate>
                                  <p:childTnLst>
                                    <p:set>
                                      <p:cBhvr>
                                        <p:cTn id="16" fill="hold"/>
                                        <p:tgtEl>
                                          <p:spTgt spid="160"/>
                                        </p:tgtEl>
                                        <p:attrNameLst>
                                          <p:attrName>style.visibility</p:attrName>
                                        </p:attrNameLst>
                                      </p:cBhvr>
                                      <p:to>
                                        <p:strVal val="visible"/>
                                      </p:to>
                                    </p:set>
                                    <p:animEffect filter="dissolve" transition="in">
                                      <p:cBhvr>
                                        <p:cTn id="17" dur="500"/>
                                        <p:tgtEl>
                                          <p:spTgt spid="160"/>
                                        </p:tgtEl>
                                      </p:cBhvr>
                                    </p:animEffect>
                                  </p:childTnLst>
                                </p:cTn>
                              </p:par>
                            </p:childTnLst>
                          </p:cTn>
                        </p:par>
                        <p:par>
                          <p:cTn id="18" fill="hold">
                            <p:stCondLst>
                              <p:cond delay="2000"/>
                            </p:stCondLst>
                            <p:childTnLst>
                              <p:par>
                                <p:cTn id="19" presetClass="entr" nodeType="afterEffect" presetSubtype="4" presetID="2" grpId="4" fill="hold">
                                  <p:stCondLst>
                                    <p:cond delay="0"/>
                                  </p:stCondLst>
                                  <p:iterate type="el" backwards="0">
                                    <p:tmAbs val="0"/>
                                  </p:iterate>
                                  <p:childTnLst>
                                    <p:set>
                                      <p:cBhvr>
                                        <p:cTn id="20" fill="hold"/>
                                        <p:tgtEl>
                                          <p:spTgt spid="154"/>
                                        </p:tgtEl>
                                        <p:attrNameLst>
                                          <p:attrName>style.visibility</p:attrName>
                                        </p:attrNameLst>
                                      </p:cBhvr>
                                      <p:to>
                                        <p:strVal val="visible"/>
                                      </p:to>
                                    </p:set>
                                    <p:anim calcmode="lin" valueType="num">
                                      <p:cBhvr>
                                        <p:cTn id="21" dur="500" fill="hold"/>
                                        <p:tgtEl>
                                          <p:spTgt spid="154"/>
                                        </p:tgtEl>
                                        <p:attrNameLst>
                                          <p:attrName>ppt_x</p:attrName>
                                        </p:attrNameLst>
                                      </p:cBhvr>
                                      <p:tavLst>
                                        <p:tav tm="0">
                                          <p:val>
                                            <p:strVal val="#ppt_x"/>
                                          </p:val>
                                        </p:tav>
                                        <p:tav tm="100000">
                                          <p:val>
                                            <p:strVal val="#ppt_x"/>
                                          </p:val>
                                        </p:tav>
                                      </p:tavLst>
                                    </p:anim>
                                    <p:anim calcmode="lin" valueType="num">
                                      <p:cBhvr>
                                        <p:cTn id="22" dur="500" fill="hold"/>
                                        <p:tgtEl>
                                          <p:spTgt spid="15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Class="entr" nodeType="afterEffect" presetID="9" grpId="5" fill="hold">
                                  <p:stCondLst>
                                    <p:cond delay="0"/>
                                  </p:stCondLst>
                                  <p:iterate type="el" backwards="0">
                                    <p:tmAbs val="0"/>
                                  </p:iterate>
                                  <p:childTnLst>
                                    <p:set>
                                      <p:cBhvr>
                                        <p:cTn id="25" fill="hold"/>
                                        <p:tgtEl>
                                          <p:spTgt spid="163"/>
                                        </p:tgtEl>
                                        <p:attrNameLst>
                                          <p:attrName>style.visibility</p:attrName>
                                        </p:attrNameLst>
                                      </p:cBhvr>
                                      <p:to>
                                        <p:strVal val="visible"/>
                                      </p:to>
                                    </p:set>
                                    <p:animEffect filter="dissolve" transition="in">
                                      <p:cBhvr>
                                        <p:cTn id="26" dur="500"/>
                                        <p:tgtEl>
                                          <p:spTgt spid="163"/>
                                        </p:tgtEl>
                                      </p:cBhvr>
                                    </p:animEffect>
                                  </p:childTnLst>
                                </p:cTn>
                              </p:par>
                            </p:childTnLst>
                          </p:cTn>
                        </p:par>
                        <p:par>
                          <p:cTn id="27" fill="hold">
                            <p:stCondLst>
                              <p:cond delay="3000"/>
                            </p:stCondLst>
                            <p:childTnLst>
                              <p:par>
                                <p:cTn id="28" presetClass="entr" nodeType="afterEffect" presetSubtype="4" presetID="2" grpId="6" fill="hold">
                                  <p:stCondLst>
                                    <p:cond delay="0"/>
                                  </p:stCondLst>
                                  <p:iterate type="el" backwards="0">
                                    <p:tmAbs val="0"/>
                                  </p:iterate>
                                  <p:childTnLst>
                                    <p:set>
                                      <p:cBhvr>
                                        <p:cTn id="29" fill="hold"/>
                                        <p:tgtEl>
                                          <p:spTgt spid="149"/>
                                        </p:tgtEl>
                                        <p:attrNameLst>
                                          <p:attrName>style.visibility</p:attrName>
                                        </p:attrNameLst>
                                      </p:cBhvr>
                                      <p:to>
                                        <p:strVal val="visible"/>
                                      </p:to>
                                    </p:set>
                                    <p:anim calcmode="lin" valueType="num">
                                      <p:cBhvr>
                                        <p:cTn id="30" dur="500" fill="hold"/>
                                        <p:tgtEl>
                                          <p:spTgt spid="149"/>
                                        </p:tgtEl>
                                        <p:attrNameLst>
                                          <p:attrName>ppt_x</p:attrName>
                                        </p:attrNameLst>
                                      </p:cBhvr>
                                      <p:tavLst>
                                        <p:tav tm="0">
                                          <p:val>
                                            <p:strVal val="#ppt_x"/>
                                          </p:val>
                                        </p:tav>
                                        <p:tav tm="100000">
                                          <p:val>
                                            <p:strVal val="#ppt_x"/>
                                          </p:val>
                                        </p:tav>
                                      </p:tavLst>
                                    </p:anim>
                                    <p:anim calcmode="lin" valueType="num">
                                      <p:cBhvr>
                                        <p:cTn id="31" dur="500" fill="hold"/>
                                        <p:tgtEl>
                                          <p:spTgt spid="149"/>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Class="entr" nodeType="afterEffect" presetID="9" grpId="7" fill="hold">
                                  <p:stCondLst>
                                    <p:cond delay="0"/>
                                  </p:stCondLst>
                                  <p:iterate type="el" backwards="0">
                                    <p:tmAbs val="0"/>
                                  </p:iterate>
                                  <p:childTnLst>
                                    <p:set>
                                      <p:cBhvr>
                                        <p:cTn id="34" fill="hold"/>
                                        <p:tgtEl>
                                          <p:spTgt spid="161"/>
                                        </p:tgtEl>
                                        <p:attrNameLst>
                                          <p:attrName>style.visibility</p:attrName>
                                        </p:attrNameLst>
                                      </p:cBhvr>
                                      <p:to>
                                        <p:strVal val="visible"/>
                                      </p:to>
                                    </p:set>
                                    <p:animEffect filter="dissolve" transition="in">
                                      <p:cBhvr>
                                        <p:cTn id="35" dur="500"/>
                                        <p:tgtEl>
                                          <p:spTgt spid="161"/>
                                        </p:tgtEl>
                                      </p:cBhvr>
                                    </p:animEffect>
                                  </p:childTnLst>
                                </p:cTn>
                              </p:par>
                            </p:childTnLst>
                          </p:cTn>
                        </p:par>
                        <p:par>
                          <p:cTn id="36" fill="hold">
                            <p:stCondLst>
                              <p:cond delay="4000"/>
                            </p:stCondLst>
                            <p:childTnLst>
                              <p:par>
                                <p:cTn id="37" presetClass="entr" nodeType="afterEffect" presetID="9" grpId="8" fill="hold">
                                  <p:stCondLst>
                                    <p:cond delay="0"/>
                                  </p:stCondLst>
                                  <p:iterate type="el" backwards="0">
                                    <p:tmAbs val="0"/>
                                  </p:iterate>
                                  <p:childTnLst>
                                    <p:set>
                                      <p:cBhvr>
                                        <p:cTn id="38" fill="hold"/>
                                        <p:tgtEl>
                                          <p:spTgt spid="162"/>
                                        </p:tgtEl>
                                        <p:attrNameLst>
                                          <p:attrName>style.visibility</p:attrName>
                                        </p:attrNameLst>
                                      </p:cBhvr>
                                      <p:to>
                                        <p:strVal val="visible"/>
                                      </p:to>
                                    </p:set>
                                    <p:animEffect filter="dissolve" transition="in">
                                      <p:cBhvr>
                                        <p:cTn id="39" dur="500"/>
                                        <p:tgtEl>
                                          <p:spTgt spid="162"/>
                                        </p:tgtEl>
                                      </p:cBhvr>
                                    </p:animEffect>
                                  </p:childTnLst>
                                </p:cTn>
                              </p:par>
                            </p:childTnLst>
                          </p:cTn>
                        </p:par>
                        <p:par>
                          <p:cTn id="40" fill="hold">
                            <p:stCondLst>
                              <p:cond delay="4500"/>
                            </p:stCondLst>
                            <p:childTnLst>
                              <p:par>
                                <p:cTn id="41" presetClass="entr" nodeType="afterEffect" presetSubtype="4" presetID="2" grpId="9" fill="hold">
                                  <p:stCondLst>
                                    <p:cond delay="0"/>
                                  </p:stCondLst>
                                  <p:iterate type="el" backwards="0">
                                    <p:tmAbs val="0"/>
                                  </p:iterate>
                                  <p:childTnLst>
                                    <p:set>
                                      <p:cBhvr>
                                        <p:cTn id="42" fill="hold"/>
                                        <p:tgtEl>
                                          <p:spTgt spid="150"/>
                                        </p:tgtEl>
                                        <p:attrNameLst>
                                          <p:attrName>style.visibility</p:attrName>
                                        </p:attrNameLst>
                                      </p:cBhvr>
                                      <p:to>
                                        <p:strVal val="visible"/>
                                      </p:to>
                                    </p:set>
                                    <p:anim calcmode="lin" valueType="num">
                                      <p:cBhvr>
                                        <p:cTn id="43" dur="500" fill="hold"/>
                                        <p:tgtEl>
                                          <p:spTgt spid="150"/>
                                        </p:tgtEl>
                                        <p:attrNameLst>
                                          <p:attrName>ppt_x</p:attrName>
                                        </p:attrNameLst>
                                      </p:cBhvr>
                                      <p:tavLst>
                                        <p:tav tm="0">
                                          <p:val>
                                            <p:strVal val="#ppt_x"/>
                                          </p:val>
                                        </p:tav>
                                        <p:tav tm="100000">
                                          <p:val>
                                            <p:strVal val="#ppt_x"/>
                                          </p:val>
                                        </p:tav>
                                      </p:tavLst>
                                    </p:anim>
                                    <p:anim calcmode="lin" valueType="num">
                                      <p:cBhvr>
                                        <p:cTn id="44" dur="500" fill="hold"/>
                                        <p:tgtEl>
                                          <p:spTgt spid="150"/>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Class="entr" nodeType="afterEffect" presetSubtype="4" presetID="2" grpId="10" fill="hold">
                                  <p:stCondLst>
                                    <p:cond delay="0"/>
                                  </p:stCondLst>
                                  <p:iterate type="el" backwards="0">
                                    <p:tmAbs val="0"/>
                                  </p:iterate>
                                  <p:childTnLst>
                                    <p:set>
                                      <p:cBhvr>
                                        <p:cTn id="47" fill="hold"/>
                                        <p:tgtEl>
                                          <p:spTgt spid="157"/>
                                        </p:tgtEl>
                                        <p:attrNameLst>
                                          <p:attrName>style.visibility</p:attrName>
                                        </p:attrNameLst>
                                      </p:cBhvr>
                                      <p:to>
                                        <p:strVal val="visible"/>
                                      </p:to>
                                    </p:set>
                                    <p:anim calcmode="lin" valueType="num">
                                      <p:cBhvr>
                                        <p:cTn id="48" dur="500" fill="hold"/>
                                        <p:tgtEl>
                                          <p:spTgt spid="157"/>
                                        </p:tgtEl>
                                        <p:attrNameLst>
                                          <p:attrName>ppt_x</p:attrName>
                                        </p:attrNameLst>
                                      </p:cBhvr>
                                      <p:tavLst>
                                        <p:tav tm="0">
                                          <p:val>
                                            <p:strVal val="#ppt_x"/>
                                          </p:val>
                                        </p:tav>
                                        <p:tav tm="100000">
                                          <p:val>
                                            <p:strVal val="#ppt_x"/>
                                          </p:val>
                                        </p:tav>
                                      </p:tavLst>
                                    </p:anim>
                                    <p:anim calcmode="lin" valueType="num">
                                      <p:cBhvr>
                                        <p:cTn id="49" dur="500" fill="hold"/>
                                        <p:tgtEl>
                                          <p:spTgt spid="157"/>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Class="entr" nodeType="afterEffect" presetID="9" grpId="11" fill="hold">
                                  <p:stCondLst>
                                    <p:cond delay="0"/>
                                  </p:stCondLst>
                                  <p:iterate type="el" backwards="0">
                                    <p:tmAbs val="0"/>
                                  </p:iterate>
                                  <p:childTnLst>
                                    <p:set>
                                      <p:cBhvr>
                                        <p:cTn id="52" fill="hold"/>
                                        <p:tgtEl>
                                          <p:spTgt spid="164"/>
                                        </p:tgtEl>
                                        <p:attrNameLst>
                                          <p:attrName>style.visibility</p:attrName>
                                        </p:attrNameLst>
                                      </p:cBhvr>
                                      <p:to>
                                        <p:strVal val="visible"/>
                                      </p:to>
                                    </p:set>
                                    <p:animEffect filter="dissolve" transition="in">
                                      <p:cBhvr>
                                        <p:cTn id="53" dur="500"/>
                                        <p:tgtEl>
                                          <p:spTgt spid="164"/>
                                        </p:tgtEl>
                                      </p:cBhvr>
                                    </p:animEffect>
                                  </p:childTnLst>
                                </p:cTn>
                              </p:par>
                            </p:childTnLst>
                          </p:cTn>
                        </p:par>
                        <p:par>
                          <p:cTn id="54" fill="hold">
                            <p:stCondLst>
                              <p:cond delay="6000"/>
                            </p:stCondLst>
                            <p:childTnLst>
                              <p:par>
                                <p:cTn id="55" presetClass="entr" nodeType="afterEffect" presetSubtype="4" presetID="2" grpId="12" fill="hold">
                                  <p:stCondLst>
                                    <p:cond delay="0"/>
                                  </p:stCondLst>
                                  <p:iterate type="el" backwards="0">
                                    <p:tmAbs val="0"/>
                                  </p:iterate>
                                  <p:childTnLst>
                                    <p:set>
                                      <p:cBhvr>
                                        <p:cTn id="56" fill="hold"/>
                                        <p:tgtEl>
                                          <p:spTgt spid="158"/>
                                        </p:tgtEl>
                                        <p:attrNameLst>
                                          <p:attrName>style.visibility</p:attrName>
                                        </p:attrNameLst>
                                      </p:cBhvr>
                                      <p:to>
                                        <p:strVal val="visible"/>
                                      </p:to>
                                    </p:set>
                                    <p:anim calcmode="lin" valueType="num">
                                      <p:cBhvr>
                                        <p:cTn id="57" dur="500" fill="hold"/>
                                        <p:tgtEl>
                                          <p:spTgt spid="158"/>
                                        </p:tgtEl>
                                        <p:attrNameLst>
                                          <p:attrName>ppt_x</p:attrName>
                                        </p:attrNameLst>
                                      </p:cBhvr>
                                      <p:tavLst>
                                        <p:tav tm="0">
                                          <p:val>
                                            <p:strVal val="#ppt_x"/>
                                          </p:val>
                                        </p:tav>
                                        <p:tav tm="100000">
                                          <p:val>
                                            <p:strVal val="#ppt_x"/>
                                          </p:val>
                                        </p:tav>
                                      </p:tavLst>
                                    </p:anim>
                                    <p:anim calcmode="lin" valueType="num">
                                      <p:cBhvr>
                                        <p:cTn id="58" dur="500" fill="hold"/>
                                        <p:tgtEl>
                                          <p:spTgt spid="158"/>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Class="entr" nodeType="afterEffect" presetID="9" grpId="13" fill="hold">
                                  <p:stCondLst>
                                    <p:cond delay="0"/>
                                  </p:stCondLst>
                                  <p:iterate type="el" backwards="0">
                                    <p:tmAbs val="0"/>
                                  </p:iterate>
                                  <p:childTnLst>
                                    <p:set>
                                      <p:cBhvr>
                                        <p:cTn id="61" fill="hold"/>
                                        <p:tgtEl>
                                          <p:spTgt spid="165"/>
                                        </p:tgtEl>
                                        <p:attrNameLst>
                                          <p:attrName>style.visibility</p:attrName>
                                        </p:attrNameLst>
                                      </p:cBhvr>
                                      <p:to>
                                        <p:strVal val="visible"/>
                                      </p:to>
                                    </p:set>
                                    <p:animEffect filter="dissolve" transition="in">
                                      <p:cBhvr>
                                        <p:cTn id="62" dur="500"/>
                                        <p:tgtEl>
                                          <p:spTgt spid="165"/>
                                        </p:tgtEl>
                                      </p:cBhvr>
                                    </p:animEffect>
                                  </p:childTnLst>
                                </p:cTn>
                              </p:par>
                            </p:childTnLst>
                          </p:cTn>
                        </p:par>
                      </p:childTnLst>
                    </p:cTn>
                  </p:par>
                  <p:par>
                    <p:cTn id="63" fill="hold">
                      <p:stCondLst>
                        <p:cond delay="indefinite"/>
                      </p:stCondLst>
                      <p:childTnLst>
                        <p:par>
                          <p:cTn id="64" fill="hold">
                            <p:stCondLst>
                              <p:cond delay="0"/>
                            </p:stCondLst>
                            <p:childTnLst>
                              <p:par>
                                <p:cTn id="65" presetClass="exit" nodeType="clickEffect" presetSubtype="1" presetID="2" grpId="14" fill="hold">
                                  <p:stCondLst>
                                    <p:cond delay="0"/>
                                  </p:stCondLst>
                                  <p:iterate type="el" backwards="0">
                                    <p:tmAbs val="0"/>
                                  </p:iterate>
                                  <p:childTnLst>
                                    <p:anim calcmode="lin" valueType="num">
                                      <p:cBhvr>
                                        <p:cTn id="66" dur="500" fill="hold"/>
                                        <p:tgtEl>
                                          <p:spTgt spid="146"/>
                                        </p:tgtEl>
                                        <p:attrNameLst>
                                          <p:attrName>ppt_x</p:attrName>
                                        </p:attrNameLst>
                                      </p:cBhvr>
                                      <p:tavLst>
                                        <p:tav tm="0">
                                          <p:val>
                                            <p:strVal val="ppt_x"/>
                                          </p:val>
                                        </p:tav>
                                        <p:tav tm="100000">
                                          <p:val>
                                            <p:strVal val="ppt_x"/>
                                          </p:val>
                                        </p:tav>
                                      </p:tavLst>
                                    </p:anim>
                                    <p:anim calcmode="lin" valueType="num">
                                      <p:cBhvr>
                                        <p:cTn id="67" dur="500" fill="hold"/>
                                        <p:tgtEl>
                                          <p:spTgt spid="146"/>
                                        </p:tgtEl>
                                        <p:attrNameLst>
                                          <p:attrName>ppt_y</p:attrName>
                                        </p:attrNameLst>
                                      </p:cBhvr>
                                      <p:tavLst>
                                        <p:tav tm="0">
                                          <p:val>
                                            <p:strVal val="ppt_y"/>
                                          </p:val>
                                        </p:tav>
                                        <p:tav tm="100000">
                                          <p:val>
                                            <p:strVal val="0-ppt_h/2"/>
                                          </p:val>
                                        </p:tav>
                                      </p:tavLst>
                                    </p:anim>
                                    <p:set>
                                      <p:cBhvr>
                                        <p:cTn id="68" fill="hold">
                                          <p:stCondLst>
                                            <p:cond delay="499"/>
                                          </p:stCondLst>
                                        </p:cTn>
                                        <p:tgtEl>
                                          <p:spTgt spid="146"/>
                                        </p:tgtEl>
                                        <p:attrNameLst>
                                          <p:attrName>style.visibility</p:attrName>
                                        </p:attrNameLst>
                                      </p:cBhvr>
                                      <p:to>
                                        <p:strVal val="hidden"/>
                                      </p:to>
                                    </p:set>
                                  </p:childTnLst>
                                </p:cTn>
                              </p:par>
                            </p:childTnLst>
                          </p:cTn>
                        </p:par>
                        <p:par>
                          <p:cTn id="69" fill="hold">
                            <p:stCondLst>
                              <p:cond delay="500"/>
                            </p:stCondLst>
                            <p:childTnLst>
                              <p:par>
                                <p:cTn id="70" presetClass="exit" nodeType="afterEffect" presetSubtype="1" presetID="2" grpId="15" fill="hold">
                                  <p:stCondLst>
                                    <p:cond delay="0"/>
                                  </p:stCondLst>
                                  <p:iterate type="el" backwards="0">
                                    <p:tmAbs val="0"/>
                                  </p:iterate>
                                  <p:childTnLst>
                                    <p:anim calcmode="lin" valueType="num">
                                      <p:cBhvr>
                                        <p:cTn id="71" dur="500" fill="hold"/>
                                        <p:tgtEl>
                                          <p:spTgt spid="148"/>
                                        </p:tgtEl>
                                        <p:attrNameLst>
                                          <p:attrName>ppt_x</p:attrName>
                                        </p:attrNameLst>
                                      </p:cBhvr>
                                      <p:tavLst>
                                        <p:tav tm="0">
                                          <p:val>
                                            <p:strVal val="ppt_x"/>
                                          </p:val>
                                        </p:tav>
                                        <p:tav tm="100000">
                                          <p:val>
                                            <p:strVal val="ppt_x"/>
                                          </p:val>
                                        </p:tav>
                                      </p:tavLst>
                                    </p:anim>
                                    <p:anim calcmode="lin" valueType="num">
                                      <p:cBhvr>
                                        <p:cTn id="72" dur="500" fill="hold"/>
                                        <p:tgtEl>
                                          <p:spTgt spid="148"/>
                                        </p:tgtEl>
                                        <p:attrNameLst>
                                          <p:attrName>ppt_y</p:attrName>
                                        </p:attrNameLst>
                                      </p:cBhvr>
                                      <p:tavLst>
                                        <p:tav tm="0">
                                          <p:val>
                                            <p:strVal val="ppt_y"/>
                                          </p:val>
                                        </p:tav>
                                        <p:tav tm="100000">
                                          <p:val>
                                            <p:strVal val="0-ppt_h/2"/>
                                          </p:val>
                                        </p:tav>
                                      </p:tavLst>
                                    </p:anim>
                                    <p:set>
                                      <p:cBhvr>
                                        <p:cTn id="73" fill="hold">
                                          <p:stCondLst>
                                            <p:cond delay="499"/>
                                          </p:stCondLst>
                                        </p:cTn>
                                        <p:tgtEl>
                                          <p:spTgt spid="148"/>
                                        </p:tgtEl>
                                        <p:attrNameLst>
                                          <p:attrName>style.visibility</p:attrName>
                                        </p:attrNameLst>
                                      </p:cBhvr>
                                      <p:to>
                                        <p:strVal val="hidden"/>
                                      </p:to>
                                    </p:set>
                                  </p:childTnLst>
                                </p:cTn>
                              </p:par>
                            </p:childTnLst>
                          </p:cTn>
                        </p:par>
                        <p:par>
                          <p:cTn id="74" fill="hold">
                            <p:stCondLst>
                              <p:cond delay="1000"/>
                            </p:stCondLst>
                            <p:childTnLst>
                              <p:par>
                                <p:cTn id="75" presetClass="exit" nodeType="afterEffect" presetSubtype="1" presetID="2" grpId="16" fill="hold">
                                  <p:stCondLst>
                                    <p:cond delay="0"/>
                                  </p:stCondLst>
                                  <p:iterate type="el" backwards="0">
                                    <p:tmAbs val="0"/>
                                  </p:iterate>
                                  <p:childTnLst>
                                    <p:anim calcmode="lin" valueType="num">
                                      <p:cBhvr>
                                        <p:cTn id="76" dur="500" fill="hold"/>
                                        <p:tgtEl>
                                          <p:spTgt spid="160"/>
                                        </p:tgtEl>
                                        <p:attrNameLst>
                                          <p:attrName>ppt_x</p:attrName>
                                        </p:attrNameLst>
                                      </p:cBhvr>
                                      <p:tavLst>
                                        <p:tav tm="0">
                                          <p:val>
                                            <p:strVal val="ppt_x"/>
                                          </p:val>
                                        </p:tav>
                                        <p:tav tm="100000">
                                          <p:val>
                                            <p:strVal val="ppt_x"/>
                                          </p:val>
                                        </p:tav>
                                      </p:tavLst>
                                    </p:anim>
                                    <p:anim calcmode="lin" valueType="num">
                                      <p:cBhvr>
                                        <p:cTn id="77" dur="500" fill="hold"/>
                                        <p:tgtEl>
                                          <p:spTgt spid="160"/>
                                        </p:tgtEl>
                                        <p:attrNameLst>
                                          <p:attrName>ppt_y</p:attrName>
                                        </p:attrNameLst>
                                      </p:cBhvr>
                                      <p:tavLst>
                                        <p:tav tm="0">
                                          <p:val>
                                            <p:strVal val="ppt_y"/>
                                          </p:val>
                                        </p:tav>
                                        <p:tav tm="100000">
                                          <p:val>
                                            <p:strVal val="0-ppt_h/2"/>
                                          </p:val>
                                        </p:tav>
                                      </p:tavLst>
                                    </p:anim>
                                    <p:set>
                                      <p:cBhvr>
                                        <p:cTn id="78" fill="hold">
                                          <p:stCondLst>
                                            <p:cond delay="499"/>
                                          </p:stCondLst>
                                        </p:cTn>
                                        <p:tgtEl>
                                          <p:spTgt spid="160"/>
                                        </p:tgtEl>
                                        <p:attrNameLst>
                                          <p:attrName>style.visibility</p:attrName>
                                        </p:attrNameLst>
                                      </p:cBhvr>
                                      <p:to>
                                        <p:strVal val="hidden"/>
                                      </p:to>
                                    </p:set>
                                  </p:childTnLst>
                                </p:cTn>
                              </p:par>
                            </p:childTnLst>
                          </p:cTn>
                        </p:par>
                        <p:par>
                          <p:cTn id="79" fill="hold">
                            <p:stCondLst>
                              <p:cond delay="1500"/>
                            </p:stCondLst>
                            <p:childTnLst>
                              <p:par>
                                <p:cTn id="80" presetClass="exit" nodeType="afterEffect" presetSubtype="1" presetID="2" grpId="17" fill="hold">
                                  <p:stCondLst>
                                    <p:cond delay="0"/>
                                  </p:stCondLst>
                                  <p:iterate type="el" backwards="0">
                                    <p:tmAbs val="0"/>
                                  </p:iterate>
                                  <p:childTnLst>
                                    <p:anim calcmode="lin" valueType="num">
                                      <p:cBhvr>
                                        <p:cTn id="81" dur="500" fill="hold"/>
                                        <p:tgtEl>
                                          <p:spTgt spid="154"/>
                                        </p:tgtEl>
                                        <p:attrNameLst>
                                          <p:attrName>ppt_x</p:attrName>
                                        </p:attrNameLst>
                                      </p:cBhvr>
                                      <p:tavLst>
                                        <p:tav tm="0">
                                          <p:val>
                                            <p:strVal val="ppt_x"/>
                                          </p:val>
                                        </p:tav>
                                        <p:tav tm="100000">
                                          <p:val>
                                            <p:strVal val="ppt_x"/>
                                          </p:val>
                                        </p:tav>
                                      </p:tavLst>
                                    </p:anim>
                                    <p:anim calcmode="lin" valueType="num">
                                      <p:cBhvr>
                                        <p:cTn id="82" dur="500" fill="hold"/>
                                        <p:tgtEl>
                                          <p:spTgt spid="154"/>
                                        </p:tgtEl>
                                        <p:attrNameLst>
                                          <p:attrName>ppt_y</p:attrName>
                                        </p:attrNameLst>
                                      </p:cBhvr>
                                      <p:tavLst>
                                        <p:tav tm="0">
                                          <p:val>
                                            <p:strVal val="ppt_y"/>
                                          </p:val>
                                        </p:tav>
                                        <p:tav tm="100000">
                                          <p:val>
                                            <p:strVal val="0-ppt_h/2"/>
                                          </p:val>
                                        </p:tav>
                                      </p:tavLst>
                                    </p:anim>
                                    <p:set>
                                      <p:cBhvr>
                                        <p:cTn id="83" fill="hold">
                                          <p:stCondLst>
                                            <p:cond delay="499"/>
                                          </p:stCondLst>
                                        </p:cTn>
                                        <p:tgtEl>
                                          <p:spTgt spid="154"/>
                                        </p:tgtEl>
                                        <p:attrNameLst>
                                          <p:attrName>style.visibility</p:attrName>
                                        </p:attrNameLst>
                                      </p:cBhvr>
                                      <p:to>
                                        <p:strVal val="hidden"/>
                                      </p:to>
                                    </p:set>
                                  </p:childTnLst>
                                </p:cTn>
                              </p:par>
                            </p:childTnLst>
                          </p:cTn>
                        </p:par>
                        <p:par>
                          <p:cTn id="84" fill="hold">
                            <p:stCondLst>
                              <p:cond delay="2000"/>
                            </p:stCondLst>
                            <p:childTnLst>
                              <p:par>
                                <p:cTn id="85" presetClass="exit" nodeType="afterEffect" presetSubtype="1" presetID="2" grpId="18" fill="hold">
                                  <p:stCondLst>
                                    <p:cond delay="0"/>
                                  </p:stCondLst>
                                  <p:iterate type="el" backwards="0">
                                    <p:tmAbs val="0"/>
                                  </p:iterate>
                                  <p:childTnLst>
                                    <p:anim calcmode="lin" valueType="num">
                                      <p:cBhvr>
                                        <p:cTn id="86" dur="500" fill="hold"/>
                                        <p:tgtEl>
                                          <p:spTgt spid="163"/>
                                        </p:tgtEl>
                                        <p:attrNameLst>
                                          <p:attrName>ppt_x</p:attrName>
                                        </p:attrNameLst>
                                      </p:cBhvr>
                                      <p:tavLst>
                                        <p:tav tm="0">
                                          <p:val>
                                            <p:strVal val="ppt_x"/>
                                          </p:val>
                                        </p:tav>
                                        <p:tav tm="100000">
                                          <p:val>
                                            <p:strVal val="ppt_x"/>
                                          </p:val>
                                        </p:tav>
                                      </p:tavLst>
                                    </p:anim>
                                    <p:anim calcmode="lin" valueType="num">
                                      <p:cBhvr>
                                        <p:cTn id="87" dur="500" fill="hold"/>
                                        <p:tgtEl>
                                          <p:spTgt spid="163"/>
                                        </p:tgtEl>
                                        <p:attrNameLst>
                                          <p:attrName>ppt_y</p:attrName>
                                        </p:attrNameLst>
                                      </p:cBhvr>
                                      <p:tavLst>
                                        <p:tav tm="0">
                                          <p:val>
                                            <p:strVal val="ppt_y"/>
                                          </p:val>
                                        </p:tav>
                                        <p:tav tm="100000">
                                          <p:val>
                                            <p:strVal val="0-ppt_h/2"/>
                                          </p:val>
                                        </p:tav>
                                      </p:tavLst>
                                    </p:anim>
                                    <p:set>
                                      <p:cBhvr>
                                        <p:cTn id="88" fill="hold">
                                          <p:stCondLst>
                                            <p:cond delay="499"/>
                                          </p:stCondLst>
                                        </p:cTn>
                                        <p:tgtEl>
                                          <p:spTgt spid="163"/>
                                        </p:tgtEl>
                                        <p:attrNameLst>
                                          <p:attrName>style.visibility</p:attrName>
                                        </p:attrNameLst>
                                      </p:cBhvr>
                                      <p:to>
                                        <p:strVal val="hidden"/>
                                      </p:to>
                                    </p:set>
                                  </p:childTnLst>
                                </p:cTn>
                              </p:par>
                            </p:childTnLst>
                          </p:cTn>
                        </p:par>
                        <p:par>
                          <p:cTn id="89" fill="hold">
                            <p:stCondLst>
                              <p:cond delay="2500"/>
                            </p:stCondLst>
                            <p:childTnLst>
                              <p:par>
                                <p:cTn id="90" presetClass="exit" nodeType="afterEffect" presetSubtype="1" presetID="2" grpId="19" fill="hold">
                                  <p:stCondLst>
                                    <p:cond delay="0"/>
                                  </p:stCondLst>
                                  <p:iterate type="el" backwards="0">
                                    <p:tmAbs val="0"/>
                                  </p:iterate>
                                  <p:childTnLst>
                                    <p:anim calcmode="lin" valueType="num">
                                      <p:cBhvr>
                                        <p:cTn id="91" dur="500" fill="hold"/>
                                        <p:tgtEl>
                                          <p:spTgt spid="149"/>
                                        </p:tgtEl>
                                        <p:attrNameLst>
                                          <p:attrName>ppt_x</p:attrName>
                                        </p:attrNameLst>
                                      </p:cBhvr>
                                      <p:tavLst>
                                        <p:tav tm="0">
                                          <p:val>
                                            <p:strVal val="ppt_x"/>
                                          </p:val>
                                        </p:tav>
                                        <p:tav tm="100000">
                                          <p:val>
                                            <p:strVal val="ppt_x"/>
                                          </p:val>
                                        </p:tav>
                                      </p:tavLst>
                                    </p:anim>
                                    <p:anim calcmode="lin" valueType="num">
                                      <p:cBhvr>
                                        <p:cTn id="92" dur="500" fill="hold"/>
                                        <p:tgtEl>
                                          <p:spTgt spid="149"/>
                                        </p:tgtEl>
                                        <p:attrNameLst>
                                          <p:attrName>ppt_y</p:attrName>
                                        </p:attrNameLst>
                                      </p:cBhvr>
                                      <p:tavLst>
                                        <p:tav tm="0">
                                          <p:val>
                                            <p:strVal val="ppt_y"/>
                                          </p:val>
                                        </p:tav>
                                        <p:tav tm="100000">
                                          <p:val>
                                            <p:strVal val="0-ppt_h/2"/>
                                          </p:val>
                                        </p:tav>
                                      </p:tavLst>
                                    </p:anim>
                                    <p:set>
                                      <p:cBhvr>
                                        <p:cTn id="93" fill="hold">
                                          <p:stCondLst>
                                            <p:cond delay="499"/>
                                          </p:stCondLst>
                                        </p:cTn>
                                        <p:tgtEl>
                                          <p:spTgt spid="149"/>
                                        </p:tgtEl>
                                        <p:attrNameLst>
                                          <p:attrName>style.visibility</p:attrName>
                                        </p:attrNameLst>
                                      </p:cBhvr>
                                      <p:to>
                                        <p:strVal val="hidden"/>
                                      </p:to>
                                    </p:set>
                                  </p:childTnLst>
                                </p:cTn>
                              </p:par>
                            </p:childTnLst>
                          </p:cTn>
                        </p:par>
                        <p:par>
                          <p:cTn id="94" fill="hold">
                            <p:stCondLst>
                              <p:cond delay="3000"/>
                            </p:stCondLst>
                            <p:childTnLst>
                              <p:par>
                                <p:cTn id="95" presetClass="exit" nodeType="afterEffect" presetSubtype="1" presetID="2" grpId="20" fill="hold">
                                  <p:stCondLst>
                                    <p:cond delay="0"/>
                                  </p:stCondLst>
                                  <p:iterate type="el" backwards="0">
                                    <p:tmAbs val="0"/>
                                  </p:iterate>
                                  <p:childTnLst>
                                    <p:anim calcmode="lin" valueType="num">
                                      <p:cBhvr>
                                        <p:cTn id="96" dur="500" fill="hold"/>
                                        <p:tgtEl>
                                          <p:spTgt spid="157"/>
                                        </p:tgtEl>
                                        <p:attrNameLst>
                                          <p:attrName>ppt_x</p:attrName>
                                        </p:attrNameLst>
                                      </p:cBhvr>
                                      <p:tavLst>
                                        <p:tav tm="0">
                                          <p:val>
                                            <p:strVal val="ppt_x"/>
                                          </p:val>
                                        </p:tav>
                                        <p:tav tm="100000">
                                          <p:val>
                                            <p:strVal val="ppt_x"/>
                                          </p:val>
                                        </p:tav>
                                      </p:tavLst>
                                    </p:anim>
                                    <p:anim calcmode="lin" valueType="num">
                                      <p:cBhvr>
                                        <p:cTn id="97" dur="500" fill="hold"/>
                                        <p:tgtEl>
                                          <p:spTgt spid="157"/>
                                        </p:tgtEl>
                                        <p:attrNameLst>
                                          <p:attrName>ppt_y</p:attrName>
                                        </p:attrNameLst>
                                      </p:cBhvr>
                                      <p:tavLst>
                                        <p:tav tm="0">
                                          <p:val>
                                            <p:strVal val="ppt_y"/>
                                          </p:val>
                                        </p:tav>
                                        <p:tav tm="100000">
                                          <p:val>
                                            <p:strVal val="0-ppt_h/2"/>
                                          </p:val>
                                        </p:tav>
                                      </p:tavLst>
                                    </p:anim>
                                    <p:set>
                                      <p:cBhvr>
                                        <p:cTn id="98" fill="hold">
                                          <p:stCondLst>
                                            <p:cond delay="499"/>
                                          </p:stCondLst>
                                        </p:cTn>
                                        <p:tgtEl>
                                          <p:spTgt spid="157"/>
                                        </p:tgtEl>
                                        <p:attrNameLst>
                                          <p:attrName>style.visibility</p:attrName>
                                        </p:attrNameLst>
                                      </p:cBhvr>
                                      <p:to>
                                        <p:strVal val="hidden"/>
                                      </p:to>
                                    </p:set>
                                  </p:childTnLst>
                                </p:cTn>
                              </p:par>
                            </p:childTnLst>
                          </p:cTn>
                        </p:par>
                        <p:par>
                          <p:cTn id="99" fill="hold">
                            <p:stCondLst>
                              <p:cond delay="3500"/>
                            </p:stCondLst>
                            <p:childTnLst>
                              <p:par>
                                <p:cTn id="100" presetClass="exit" nodeType="afterEffect" presetSubtype="1" presetID="2" grpId="21" fill="hold">
                                  <p:stCondLst>
                                    <p:cond delay="0"/>
                                  </p:stCondLst>
                                  <p:iterate type="el" backwards="0">
                                    <p:tmAbs val="0"/>
                                  </p:iterate>
                                  <p:childTnLst>
                                    <p:anim calcmode="lin" valueType="num">
                                      <p:cBhvr>
                                        <p:cTn id="101" dur="500" fill="hold"/>
                                        <p:tgtEl>
                                          <p:spTgt spid="161"/>
                                        </p:tgtEl>
                                        <p:attrNameLst>
                                          <p:attrName>ppt_x</p:attrName>
                                        </p:attrNameLst>
                                      </p:cBhvr>
                                      <p:tavLst>
                                        <p:tav tm="0">
                                          <p:val>
                                            <p:strVal val="ppt_x"/>
                                          </p:val>
                                        </p:tav>
                                        <p:tav tm="100000">
                                          <p:val>
                                            <p:strVal val="ppt_x"/>
                                          </p:val>
                                        </p:tav>
                                      </p:tavLst>
                                    </p:anim>
                                    <p:anim calcmode="lin" valueType="num">
                                      <p:cBhvr>
                                        <p:cTn id="102" dur="500" fill="hold"/>
                                        <p:tgtEl>
                                          <p:spTgt spid="161"/>
                                        </p:tgtEl>
                                        <p:attrNameLst>
                                          <p:attrName>ppt_y</p:attrName>
                                        </p:attrNameLst>
                                      </p:cBhvr>
                                      <p:tavLst>
                                        <p:tav tm="0">
                                          <p:val>
                                            <p:strVal val="ppt_y"/>
                                          </p:val>
                                        </p:tav>
                                        <p:tav tm="100000">
                                          <p:val>
                                            <p:strVal val="0-ppt_h/2"/>
                                          </p:val>
                                        </p:tav>
                                      </p:tavLst>
                                    </p:anim>
                                    <p:set>
                                      <p:cBhvr>
                                        <p:cTn id="103" fill="hold">
                                          <p:stCondLst>
                                            <p:cond delay="499"/>
                                          </p:stCondLst>
                                        </p:cTn>
                                        <p:tgtEl>
                                          <p:spTgt spid="161"/>
                                        </p:tgtEl>
                                        <p:attrNameLst>
                                          <p:attrName>style.visibility</p:attrName>
                                        </p:attrNameLst>
                                      </p:cBhvr>
                                      <p:to>
                                        <p:strVal val="hidden"/>
                                      </p:to>
                                    </p:set>
                                  </p:childTnLst>
                                </p:cTn>
                              </p:par>
                            </p:childTnLst>
                          </p:cTn>
                        </p:par>
                        <p:par>
                          <p:cTn id="104" fill="hold">
                            <p:stCondLst>
                              <p:cond delay="4000"/>
                            </p:stCondLst>
                            <p:childTnLst>
                              <p:par>
                                <p:cTn id="105" presetClass="exit" nodeType="afterEffect" presetSubtype="1" presetID="2" grpId="22" fill="hold">
                                  <p:stCondLst>
                                    <p:cond delay="0"/>
                                  </p:stCondLst>
                                  <p:iterate type="el" backwards="0">
                                    <p:tmAbs val="0"/>
                                  </p:iterate>
                                  <p:childTnLst>
                                    <p:anim calcmode="lin" valueType="num">
                                      <p:cBhvr>
                                        <p:cTn id="106" dur="500" fill="hold"/>
                                        <p:tgtEl>
                                          <p:spTgt spid="164"/>
                                        </p:tgtEl>
                                        <p:attrNameLst>
                                          <p:attrName>ppt_x</p:attrName>
                                        </p:attrNameLst>
                                      </p:cBhvr>
                                      <p:tavLst>
                                        <p:tav tm="0">
                                          <p:val>
                                            <p:strVal val="ppt_x"/>
                                          </p:val>
                                        </p:tav>
                                        <p:tav tm="100000">
                                          <p:val>
                                            <p:strVal val="ppt_x"/>
                                          </p:val>
                                        </p:tav>
                                      </p:tavLst>
                                    </p:anim>
                                    <p:anim calcmode="lin" valueType="num">
                                      <p:cBhvr>
                                        <p:cTn id="107" dur="500" fill="hold"/>
                                        <p:tgtEl>
                                          <p:spTgt spid="164"/>
                                        </p:tgtEl>
                                        <p:attrNameLst>
                                          <p:attrName>ppt_y</p:attrName>
                                        </p:attrNameLst>
                                      </p:cBhvr>
                                      <p:tavLst>
                                        <p:tav tm="0">
                                          <p:val>
                                            <p:strVal val="ppt_y"/>
                                          </p:val>
                                        </p:tav>
                                        <p:tav tm="100000">
                                          <p:val>
                                            <p:strVal val="0-ppt_h/2"/>
                                          </p:val>
                                        </p:tav>
                                      </p:tavLst>
                                    </p:anim>
                                    <p:set>
                                      <p:cBhvr>
                                        <p:cTn id="108" fill="hold">
                                          <p:stCondLst>
                                            <p:cond delay="499"/>
                                          </p:stCondLst>
                                        </p:cTn>
                                        <p:tgtEl>
                                          <p:spTgt spid="164"/>
                                        </p:tgtEl>
                                        <p:attrNameLst>
                                          <p:attrName>style.visibility</p:attrName>
                                        </p:attrNameLst>
                                      </p:cBhvr>
                                      <p:to>
                                        <p:strVal val="hidden"/>
                                      </p:to>
                                    </p:set>
                                  </p:childTnLst>
                                </p:cTn>
                              </p:par>
                            </p:childTnLst>
                          </p:cTn>
                        </p:par>
                        <p:par>
                          <p:cTn id="109" fill="hold">
                            <p:stCondLst>
                              <p:cond delay="4500"/>
                            </p:stCondLst>
                            <p:childTnLst>
                              <p:par>
                                <p:cTn id="110" presetClass="exit" nodeType="afterEffect" presetSubtype="1" presetID="2" grpId="23" fill="hold">
                                  <p:stCondLst>
                                    <p:cond delay="0"/>
                                  </p:stCondLst>
                                  <p:iterate type="el" backwards="0">
                                    <p:tmAbs val="0"/>
                                  </p:iterate>
                                  <p:childTnLst>
                                    <p:anim calcmode="lin" valueType="num">
                                      <p:cBhvr>
                                        <p:cTn id="111" dur="500" fill="hold"/>
                                        <p:tgtEl>
                                          <p:spTgt spid="162"/>
                                        </p:tgtEl>
                                        <p:attrNameLst>
                                          <p:attrName>ppt_x</p:attrName>
                                        </p:attrNameLst>
                                      </p:cBhvr>
                                      <p:tavLst>
                                        <p:tav tm="0">
                                          <p:val>
                                            <p:strVal val="ppt_x"/>
                                          </p:val>
                                        </p:tav>
                                        <p:tav tm="100000">
                                          <p:val>
                                            <p:strVal val="ppt_x"/>
                                          </p:val>
                                        </p:tav>
                                      </p:tavLst>
                                    </p:anim>
                                    <p:anim calcmode="lin" valueType="num">
                                      <p:cBhvr>
                                        <p:cTn id="112" dur="500" fill="hold"/>
                                        <p:tgtEl>
                                          <p:spTgt spid="162"/>
                                        </p:tgtEl>
                                        <p:attrNameLst>
                                          <p:attrName>ppt_y</p:attrName>
                                        </p:attrNameLst>
                                      </p:cBhvr>
                                      <p:tavLst>
                                        <p:tav tm="0">
                                          <p:val>
                                            <p:strVal val="ppt_y"/>
                                          </p:val>
                                        </p:tav>
                                        <p:tav tm="100000">
                                          <p:val>
                                            <p:strVal val="0-ppt_h/2"/>
                                          </p:val>
                                        </p:tav>
                                      </p:tavLst>
                                    </p:anim>
                                    <p:set>
                                      <p:cBhvr>
                                        <p:cTn id="113" fill="hold">
                                          <p:stCondLst>
                                            <p:cond delay="499"/>
                                          </p:stCondLst>
                                        </p:cTn>
                                        <p:tgtEl>
                                          <p:spTgt spid="162"/>
                                        </p:tgtEl>
                                        <p:attrNameLst>
                                          <p:attrName>style.visibility</p:attrName>
                                        </p:attrNameLst>
                                      </p:cBhvr>
                                      <p:to>
                                        <p:strVal val="hidden"/>
                                      </p:to>
                                    </p:set>
                                  </p:childTnLst>
                                </p:cTn>
                              </p:par>
                            </p:childTnLst>
                          </p:cTn>
                        </p:par>
                        <p:par>
                          <p:cTn id="114" fill="hold">
                            <p:stCondLst>
                              <p:cond delay="5000"/>
                            </p:stCondLst>
                            <p:childTnLst>
                              <p:par>
                                <p:cTn id="115" presetClass="exit" nodeType="afterEffect" presetSubtype="1" presetID="2" grpId="24" fill="hold">
                                  <p:stCondLst>
                                    <p:cond delay="0"/>
                                  </p:stCondLst>
                                  <p:iterate type="el" backwards="0">
                                    <p:tmAbs val="0"/>
                                  </p:iterate>
                                  <p:childTnLst>
                                    <p:anim calcmode="lin" valueType="num">
                                      <p:cBhvr>
                                        <p:cTn id="116" dur="500" fill="hold"/>
                                        <p:tgtEl>
                                          <p:spTgt spid="158"/>
                                        </p:tgtEl>
                                        <p:attrNameLst>
                                          <p:attrName>ppt_x</p:attrName>
                                        </p:attrNameLst>
                                      </p:cBhvr>
                                      <p:tavLst>
                                        <p:tav tm="0">
                                          <p:val>
                                            <p:strVal val="ppt_x"/>
                                          </p:val>
                                        </p:tav>
                                        <p:tav tm="100000">
                                          <p:val>
                                            <p:strVal val="ppt_x"/>
                                          </p:val>
                                        </p:tav>
                                      </p:tavLst>
                                    </p:anim>
                                    <p:anim calcmode="lin" valueType="num">
                                      <p:cBhvr>
                                        <p:cTn id="117" dur="500" fill="hold"/>
                                        <p:tgtEl>
                                          <p:spTgt spid="158"/>
                                        </p:tgtEl>
                                        <p:attrNameLst>
                                          <p:attrName>ppt_y</p:attrName>
                                        </p:attrNameLst>
                                      </p:cBhvr>
                                      <p:tavLst>
                                        <p:tav tm="0">
                                          <p:val>
                                            <p:strVal val="ppt_y"/>
                                          </p:val>
                                        </p:tav>
                                        <p:tav tm="100000">
                                          <p:val>
                                            <p:strVal val="0-ppt_h/2"/>
                                          </p:val>
                                        </p:tav>
                                      </p:tavLst>
                                    </p:anim>
                                    <p:set>
                                      <p:cBhvr>
                                        <p:cTn id="118" fill="hold">
                                          <p:stCondLst>
                                            <p:cond delay="499"/>
                                          </p:stCondLst>
                                        </p:cTn>
                                        <p:tgtEl>
                                          <p:spTgt spid="158"/>
                                        </p:tgtEl>
                                        <p:attrNameLst>
                                          <p:attrName>style.visibility</p:attrName>
                                        </p:attrNameLst>
                                      </p:cBhvr>
                                      <p:to>
                                        <p:strVal val="hidden"/>
                                      </p:to>
                                    </p:set>
                                  </p:childTnLst>
                                </p:cTn>
                              </p:par>
                            </p:childTnLst>
                          </p:cTn>
                        </p:par>
                        <p:par>
                          <p:cTn id="119" fill="hold">
                            <p:stCondLst>
                              <p:cond delay="5500"/>
                            </p:stCondLst>
                            <p:childTnLst>
                              <p:par>
                                <p:cTn id="120" presetClass="exit" nodeType="afterEffect" presetSubtype="1" presetID="2" grpId="25" fill="hold">
                                  <p:stCondLst>
                                    <p:cond delay="0"/>
                                  </p:stCondLst>
                                  <p:iterate type="el" backwards="0">
                                    <p:tmAbs val="0"/>
                                  </p:iterate>
                                  <p:childTnLst>
                                    <p:anim calcmode="lin" valueType="num">
                                      <p:cBhvr>
                                        <p:cTn id="121" dur="500" fill="hold"/>
                                        <p:tgtEl>
                                          <p:spTgt spid="165"/>
                                        </p:tgtEl>
                                        <p:attrNameLst>
                                          <p:attrName>ppt_x</p:attrName>
                                        </p:attrNameLst>
                                      </p:cBhvr>
                                      <p:tavLst>
                                        <p:tav tm="0">
                                          <p:val>
                                            <p:strVal val="ppt_x"/>
                                          </p:val>
                                        </p:tav>
                                        <p:tav tm="100000">
                                          <p:val>
                                            <p:strVal val="ppt_x"/>
                                          </p:val>
                                        </p:tav>
                                      </p:tavLst>
                                    </p:anim>
                                    <p:anim calcmode="lin" valueType="num">
                                      <p:cBhvr>
                                        <p:cTn id="122" dur="500" fill="hold"/>
                                        <p:tgtEl>
                                          <p:spTgt spid="165"/>
                                        </p:tgtEl>
                                        <p:attrNameLst>
                                          <p:attrName>ppt_y</p:attrName>
                                        </p:attrNameLst>
                                      </p:cBhvr>
                                      <p:tavLst>
                                        <p:tav tm="0">
                                          <p:val>
                                            <p:strVal val="ppt_y"/>
                                          </p:val>
                                        </p:tav>
                                        <p:tav tm="100000">
                                          <p:val>
                                            <p:strVal val="0-ppt_h/2"/>
                                          </p:val>
                                        </p:tav>
                                      </p:tavLst>
                                    </p:anim>
                                    <p:set>
                                      <p:cBhvr>
                                        <p:cTn id="123" fill="hold">
                                          <p:stCondLst>
                                            <p:cond delay="499"/>
                                          </p:stCondLst>
                                        </p:cTn>
                                        <p:tgtEl>
                                          <p:spTgt spid="165"/>
                                        </p:tgtEl>
                                        <p:attrNameLst>
                                          <p:attrName>style.visibility</p:attrName>
                                        </p:attrNameLst>
                                      </p:cBhvr>
                                      <p:to>
                                        <p:strVal val="hidden"/>
                                      </p:to>
                                    </p:set>
                                  </p:childTnLst>
                                </p:cTn>
                              </p:par>
                            </p:childTnLst>
                          </p:cTn>
                        </p:par>
                        <p:par>
                          <p:cTn id="124" fill="hold">
                            <p:stCondLst>
                              <p:cond delay="6000"/>
                            </p:stCondLst>
                            <p:childTnLst>
                              <p:par>
                                <p:cTn id="125" presetClass="exit" nodeType="afterEffect" presetSubtype="1" presetID="2" grpId="26" fill="hold">
                                  <p:stCondLst>
                                    <p:cond delay="0"/>
                                  </p:stCondLst>
                                  <p:iterate type="el" backwards="0">
                                    <p:tmAbs val="0"/>
                                  </p:iterate>
                                  <p:childTnLst>
                                    <p:anim calcmode="lin" valueType="num">
                                      <p:cBhvr>
                                        <p:cTn id="126" dur="500" fill="hold"/>
                                        <p:tgtEl>
                                          <p:spTgt spid="150"/>
                                        </p:tgtEl>
                                        <p:attrNameLst>
                                          <p:attrName>ppt_x</p:attrName>
                                        </p:attrNameLst>
                                      </p:cBhvr>
                                      <p:tavLst>
                                        <p:tav tm="0">
                                          <p:val>
                                            <p:strVal val="ppt_x"/>
                                          </p:val>
                                        </p:tav>
                                        <p:tav tm="100000">
                                          <p:val>
                                            <p:strVal val="ppt_x"/>
                                          </p:val>
                                        </p:tav>
                                      </p:tavLst>
                                    </p:anim>
                                    <p:anim calcmode="lin" valueType="num">
                                      <p:cBhvr>
                                        <p:cTn id="127" dur="500" fill="hold"/>
                                        <p:tgtEl>
                                          <p:spTgt spid="150"/>
                                        </p:tgtEl>
                                        <p:attrNameLst>
                                          <p:attrName>ppt_y</p:attrName>
                                        </p:attrNameLst>
                                      </p:cBhvr>
                                      <p:tavLst>
                                        <p:tav tm="0">
                                          <p:val>
                                            <p:strVal val="ppt_y"/>
                                          </p:val>
                                        </p:tav>
                                        <p:tav tm="100000">
                                          <p:val>
                                            <p:strVal val="0-ppt_h/2"/>
                                          </p:val>
                                        </p:tav>
                                      </p:tavLst>
                                    </p:anim>
                                    <p:set>
                                      <p:cBhvr>
                                        <p:cTn id="128" fill="hold">
                                          <p:stCondLst>
                                            <p:cond delay="499"/>
                                          </p:stCondLst>
                                        </p:cTn>
                                        <p:tgtEl>
                                          <p:spTgt spid="15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3"/>
      <p:bldP build="whole" bldLvl="1" animBg="1" rev="0" advAuto="0" spid="150" grpId="26"/>
      <p:bldP build="whole" bldLvl="1" animBg="1" rev="0" advAuto="0" spid="146" grpId="14"/>
      <p:bldP build="whole" bldLvl="1" animBg="1" rev="0" advAuto="0" spid="164" grpId="22"/>
      <p:bldP build="whole" bldLvl="1" animBg="1" rev="0" advAuto="0" spid="165" grpId="13"/>
      <p:bldP build="whole" bldLvl="1" animBg="1" rev="0" advAuto="0" spid="161" grpId="21"/>
      <p:bldP build="whole" bldLvl="1" animBg="1" rev="0" advAuto="0" spid="154" grpId="4"/>
      <p:bldP build="whole" bldLvl="1" animBg="1" rev="0" advAuto="0" spid="158" grpId="12"/>
      <p:bldP build="whole" bldLvl="1" animBg="1" rev="0" advAuto="0" spid="148" grpId="2"/>
      <p:bldP build="whole" bldLvl="1" animBg="1" rev="0" advAuto="0" spid="160" grpId="16"/>
      <p:bldP build="whole" bldLvl="1" animBg="1" rev="0" advAuto="0" spid="162" grpId="8"/>
      <p:bldP build="whole" bldLvl="1" animBg="1" rev="0" advAuto="0" spid="157" grpId="10"/>
      <p:bldP build="whole" bldLvl="1" animBg="1" rev="0" advAuto="0" spid="165" grpId="25"/>
      <p:bldP build="whole" bldLvl="1" animBg="1" rev="0" advAuto="0" spid="154" grpId="17"/>
      <p:bldP build="whole" bldLvl="1" animBg="1" rev="0" advAuto="0" spid="163" grpId="5"/>
      <p:bldP build="whole" bldLvl="1" animBg="1" rev="0" advAuto="0" spid="150" grpId="9"/>
      <p:bldP build="whole" bldLvl="1" animBg="1" rev="0" advAuto="0" spid="149" grpId="6"/>
      <p:bldP build="whole" bldLvl="1" animBg="1" rev="0" advAuto="0" spid="148" grpId="15"/>
      <p:bldP build="whole" bldLvl="1" animBg="1" rev="0" advAuto="0" spid="158" grpId="24"/>
      <p:bldP build="whole" bldLvl="1" animBg="1" rev="0" advAuto="0" spid="157" grpId="20"/>
      <p:bldP build="whole" bldLvl="1" animBg="1" rev="0" advAuto="0" spid="146" grpId="1"/>
      <p:bldP build="whole" bldLvl="1" animBg="1" rev="0" advAuto="0" spid="164" grpId="11"/>
      <p:bldP build="whole" bldLvl="1" animBg="1" rev="0" advAuto="0" spid="162" grpId="23"/>
      <p:bldP build="whole" bldLvl="1" animBg="1" rev="0" advAuto="0" spid="161" grpId="7"/>
      <p:bldP build="whole" bldLvl="1" animBg="1" rev="0" advAuto="0" spid="149" grpId="19"/>
      <p:bldP build="whole" bldLvl="1" animBg="1" rev="0" advAuto="0" spid="163" grpId="18"/>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Profile Guidelines"/>
          <p:cNvSpPr txBox="1"/>
          <p:nvPr>
            <p:ph type="title"/>
          </p:nvPr>
        </p:nvSpPr>
        <p:spPr>
          <a:prstGeom prst="rect">
            <a:avLst/>
          </a:prstGeom>
        </p:spPr>
        <p:txBody>
          <a:bodyPr/>
          <a:lstStyle/>
          <a:p>
            <a:pPr/>
            <a:r>
              <a:t>Profile Guidelines</a:t>
            </a:r>
          </a:p>
        </p:txBody>
      </p:sp>
      <p:sp>
        <p:nvSpPr>
          <p:cNvPr id="168" name="Avoid adding a birthday to your bio."/>
          <p:cNvSpPr txBox="1"/>
          <p:nvPr/>
        </p:nvSpPr>
        <p:spPr>
          <a:xfrm>
            <a:off x="5559856" y="7131050"/>
            <a:ext cx="13264288" cy="1206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b">
            <a:spAutoFit/>
          </a:bodyPr>
          <a:lstStyle>
            <a:lvl1pPr>
              <a:defRPr b="0" sz="7200">
                <a:latin typeface="MiloOT"/>
                <a:ea typeface="MiloOT"/>
                <a:cs typeface="MiloOT"/>
                <a:sym typeface="MiloOT"/>
              </a:defRPr>
            </a:lvl1pPr>
          </a:lstStyle>
          <a:p>
            <a:pPr/>
            <a:r>
              <a:t>Avoid adding a birthday to your bio.</a:t>
            </a:r>
          </a:p>
        </p:txBody>
      </p:sp>
      <p:sp>
        <p:nvSpPr>
          <p:cNvPr id="169" name="If your birthday is set to a date that would make the profile less than 13 years old, social networks may ban your profile."/>
          <p:cNvSpPr txBox="1"/>
          <p:nvPr/>
        </p:nvSpPr>
        <p:spPr>
          <a:xfrm>
            <a:off x="3200485" y="8922960"/>
            <a:ext cx="17983030"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spcBef>
                <a:spcPts val="5600"/>
              </a:spcBef>
              <a:defRPr b="0" i="1" sz="4200">
                <a:solidFill>
                  <a:srgbClr val="54585A"/>
                </a:solidFill>
                <a:latin typeface="MiloOT"/>
                <a:ea typeface="MiloOT"/>
                <a:cs typeface="MiloOT"/>
                <a:sym typeface="MiloOT"/>
              </a:defRPr>
            </a:lvl1pPr>
          </a:lstStyle>
          <a:p>
            <a:pPr/>
            <a:r>
              <a:t>If your birthday is set to a date that would make the profile less than 13 years old, social networks may ban your profile.</a:t>
            </a:r>
          </a:p>
        </p:txBody>
      </p:sp>
      <p:pic>
        <p:nvPicPr>
          <p:cNvPr id="170" name="No sign.pdf" descr="No sign.pdf"/>
          <p:cNvPicPr>
            <a:picLocks noChangeAspect="1"/>
          </p:cNvPicPr>
          <p:nvPr/>
        </p:nvPicPr>
        <p:blipFill>
          <a:blip r:embed="rId2">
            <a:extLst/>
          </a:blip>
          <a:stretch>
            <a:fillRect/>
          </a:stretch>
        </p:blipFill>
        <p:spPr>
          <a:xfrm>
            <a:off x="11472664" y="5468054"/>
            <a:ext cx="1438672" cy="120458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70"/>
                                        </p:tgtEl>
                                        <p:attrNameLst>
                                          <p:attrName>style.visibility</p:attrName>
                                        </p:attrNameLst>
                                      </p:cBhvr>
                                      <p:to>
                                        <p:strVal val="visible"/>
                                      </p:to>
                                    </p:set>
                                    <p:anim calcmode="lin" valueType="num">
                                      <p:cBhvr>
                                        <p:cTn id="7" dur="500" fill="hold"/>
                                        <p:tgtEl>
                                          <p:spTgt spid="170"/>
                                        </p:tgtEl>
                                        <p:attrNameLst>
                                          <p:attrName>ppt_w</p:attrName>
                                        </p:attrNameLst>
                                      </p:cBhvr>
                                      <p:tavLst>
                                        <p:tav tm="0">
                                          <p:val>
                                            <p:fltVal val="0"/>
                                          </p:val>
                                        </p:tav>
                                        <p:tav tm="100000">
                                          <p:val>
                                            <p:strVal val="#ppt_w"/>
                                          </p:val>
                                        </p:tav>
                                      </p:tavLst>
                                    </p:anim>
                                    <p:anim calcmode="lin" valueType="num">
                                      <p:cBhvr>
                                        <p:cTn id="8" dur="500" fill="hold"/>
                                        <p:tgtEl>
                                          <p:spTgt spid="17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168"/>
                                        </p:tgtEl>
                                        <p:attrNameLst>
                                          <p:attrName>style.visibility</p:attrName>
                                        </p:attrNameLst>
                                      </p:cBhvr>
                                      <p:to>
                                        <p:strVal val="visible"/>
                                      </p:to>
                                    </p:set>
                                    <p:anim calcmode="lin" valueType="num">
                                      <p:cBhvr>
                                        <p:cTn id="12" dur="500" fill="hold"/>
                                        <p:tgtEl>
                                          <p:spTgt spid="168"/>
                                        </p:tgtEl>
                                        <p:attrNameLst>
                                          <p:attrName>ppt_x</p:attrName>
                                        </p:attrNameLst>
                                      </p:cBhvr>
                                      <p:tavLst>
                                        <p:tav tm="0">
                                          <p:val>
                                            <p:strVal val="#ppt_x"/>
                                          </p:val>
                                        </p:tav>
                                        <p:tav tm="100000">
                                          <p:val>
                                            <p:strVal val="#ppt_x"/>
                                          </p:val>
                                        </p:tav>
                                      </p:tavLst>
                                    </p:anim>
                                    <p:anim calcmode="lin" valueType="num">
                                      <p:cBhvr>
                                        <p:cTn id="13" dur="500" fill="hold"/>
                                        <p:tgtEl>
                                          <p:spTgt spid="16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1000"/>
                                  </p:stCondLst>
                                  <p:iterate type="el" backwards="0">
                                    <p:tmAbs val="0"/>
                                  </p:iterate>
                                  <p:childTnLst>
                                    <p:set>
                                      <p:cBhvr>
                                        <p:cTn id="16" fill="hold"/>
                                        <p:tgtEl>
                                          <p:spTgt spid="169"/>
                                        </p:tgtEl>
                                        <p:attrNameLst>
                                          <p:attrName>style.visibility</p:attrName>
                                        </p:attrNameLst>
                                      </p:cBhvr>
                                      <p:to>
                                        <p:strVal val="visible"/>
                                      </p:to>
                                    </p:set>
                                    <p:anim calcmode="lin" valueType="num">
                                      <p:cBhvr>
                                        <p:cTn id="17" dur="500" fill="hold"/>
                                        <p:tgtEl>
                                          <p:spTgt spid="169"/>
                                        </p:tgtEl>
                                        <p:attrNameLst>
                                          <p:attrName>ppt_x</p:attrName>
                                        </p:attrNameLst>
                                      </p:cBhvr>
                                      <p:tavLst>
                                        <p:tav tm="0">
                                          <p:val>
                                            <p:strVal val="#ppt_x"/>
                                          </p:val>
                                        </p:tav>
                                        <p:tav tm="100000">
                                          <p:val>
                                            <p:strVal val="#ppt_x"/>
                                          </p:val>
                                        </p:tav>
                                      </p:tavLst>
                                    </p:anim>
                                    <p:anim calcmode="lin" valueType="num">
                                      <p:cBhvr>
                                        <p:cTn id="18" dur="500" fill="hold"/>
                                        <p:tgtEl>
                                          <p:spTgt spid="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P build="whole" bldLvl="1" animBg="1" rev="0" advAuto="0" spid="169" grpId="3"/>
      <p:bldP build="whole" bldLvl="1" animBg="1" rev="0" advAuto="0" spid="168" grpId="2"/>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eague Gothic"/>
        <a:ea typeface="League Gothic"/>
        <a:cs typeface="League Gothic"/>
      </a:majorFont>
      <a:minorFont>
        <a:latin typeface="League Gothic"/>
        <a:ea typeface="League Gothic"/>
        <a:cs typeface="League Gothic"/>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eague Gothic"/>
        <a:ea typeface="League Gothic"/>
        <a:cs typeface="League Gothic"/>
      </a:majorFont>
      <a:minorFont>
        <a:latin typeface="League Gothic"/>
        <a:ea typeface="League Gothic"/>
        <a:cs typeface="League Gothic"/>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