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2" autoAdjust="0"/>
    <p:restoredTop sz="94660"/>
  </p:normalViewPr>
  <p:slideViewPr>
    <p:cSldViewPr snapToGrid="0">
      <p:cViewPr varScale="1">
        <p:scale>
          <a:sx n="102" d="100"/>
          <a:sy n="102" d="100"/>
        </p:scale>
        <p:origin x="186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56B2D-00A6-BCF2-9BDA-A04F80E5B9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E92755E-7308-0DD1-5BB8-D84839F96D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1E2D4E-6769-971F-F383-9ACB07A088EF}"/>
              </a:ext>
            </a:extLst>
          </p:cNvPr>
          <p:cNvSpPr>
            <a:spLocks noGrp="1"/>
          </p:cNvSpPr>
          <p:nvPr>
            <p:ph type="dt" sz="half" idx="10"/>
          </p:nvPr>
        </p:nvSpPr>
        <p:spPr/>
        <p:txBody>
          <a:bodyPr/>
          <a:lstStyle/>
          <a:p>
            <a:fld id="{017F5FD4-DBF9-428B-86A8-B0394BA315AF}" type="datetimeFigureOut">
              <a:rPr lang="en-US" smtClean="0"/>
              <a:t>4/25/2024</a:t>
            </a:fld>
            <a:endParaRPr lang="en-US"/>
          </a:p>
        </p:txBody>
      </p:sp>
      <p:sp>
        <p:nvSpPr>
          <p:cNvPr id="5" name="Footer Placeholder 4">
            <a:extLst>
              <a:ext uri="{FF2B5EF4-FFF2-40B4-BE49-F238E27FC236}">
                <a16:creationId xmlns:a16="http://schemas.microsoft.com/office/drawing/2014/main" id="{2586CFB6-5C01-D64F-722B-DB24792851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AEBA92-B72F-E4EA-D033-805EF7B61A09}"/>
              </a:ext>
            </a:extLst>
          </p:cNvPr>
          <p:cNvSpPr>
            <a:spLocks noGrp="1"/>
          </p:cNvSpPr>
          <p:nvPr>
            <p:ph type="sldNum" sz="quarter" idx="12"/>
          </p:nvPr>
        </p:nvSpPr>
        <p:spPr/>
        <p:txBody>
          <a:bodyPr/>
          <a:lstStyle/>
          <a:p>
            <a:fld id="{4D80A119-329C-4132-9A0E-7D0D9F6692DA}" type="slidenum">
              <a:rPr lang="en-US" smtClean="0"/>
              <a:t>‹#›</a:t>
            </a:fld>
            <a:endParaRPr lang="en-US"/>
          </a:p>
        </p:txBody>
      </p:sp>
    </p:spTree>
    <p:extLst>
      <p:ext uri="{BB962C8B-B14F-4D97-AF65-F5344CB8AC3E}">
        <p14:creationId xmlns:p14="http://schemas.microsoft.com/office/powerpoint/2010/main" val="2916019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23D98-A11E-380C-6B37-D338587A25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327253-CE67-C253-2D48-4DFE331BA8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373694-571B-FBFA-5B06-E8E5FDE40AFD}"/>
              </a:ext>
            </a:extLst>
          </p:cNvPr>
          <p:cNvSpPr>
            <a:spLocks noGrp="1"/>
          </p:cNvSpPr>
          <p:nvPr>
            <p:ph type="dt" sz="half" idx="10"/>
          </p:nvPr>
        </p:nvSpPr>
        <p:spPr/>
        <p:txBody>
          <a:bodyPr/>
          <a:lstStyle/>
          <a:p>
            <a:fld id="{017F5FD4-DBF9-428B-86A8-B0394BA315AF}" type="datetimeFigureOut">
              <a:rPr lang="en-US" smtClean="0"/>
              <a:t>4/25/2024</a:t>
            </a:fld>
            <a:endParaRPr lang="en-US"/>
          </a:p>
        </p:txBody>
      </p:sp>
      <p:sp>
        <p:nvSpPr>
          <p:cNvPr id="5" name="Footer Placeholder 4">
            <a:extLst>
              <a:ext uri="{FF2B5EF4-FFF2-40B4-BE49-F238E27FC236}">
                <a16:creationId xmlns:a16="http://schemas.microsoft.com/office/drawing/2014/main" id="{F830C4E2-CAAF-7416-17A9-D6A6CC8F24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B4231B-064D-5529-561E-EF50B53397C4}"/>
              </a:ext>
            </a:extLst>
          </p:cNvPr>
          <p:cNvSpPr>
            <a:spLocks noGrp="1"/>
          </p:cNvSpPr>
          <p:nvPr>
            <p:ph type="sldNum" sz="quarter" idx="12"/>
          </p:nvPr>
        </p:nvSpPr>
        <p:spPr/>
        <p:txBody>
          <a:bodyPr/>
          <a:lstStyle/>
          <a:p>
            <a:fld id="{4D80A119-329C-4132-9A0E-7D0D9F6692DA}" type="slidenum">
              <a:rPr lang="en-US" smtClean="0"/>
              <a:t>‹#›</a:t>
            </a:fld>
            <a:endParaRPr lang="en-US"/>
          </a:p>
        </p:txBody>
      </p:sp>
    </p:spTree>
    <p:extLst>
      <p:ext uri="{BB962C8B-B14F-4D97-AF65-F5344CB8AC3E}">
        <p14:creationId xmlns:p14="http://schemas.microsoft.com/office/powerpoint/2010/main" val="308534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D5B562-3829-EF3B-8FBD-40437DF55C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4692C0-75E9-6E8C-7925-94983E97C5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E54A7E-DEE3-DA7C-8C8A-1239B0246B71}"/>
              </a:ext>
            </a:extLst>
          </p:cNvPr>
          <p:cNvSpPr>
            <a:spLocks noGrp="1"/>
          </p:cNvSpPr>
          <p:nvPr>
            <p:ph type="dt" sz="half" idx="10"/>
          </p:nvPr>
        </p:nvSpPr>
        <p:spPr/>
        <p:txBody>
          <a:bodyPr/>
          <a:lstStyle/>
          <a:p>
            <a:fld id="{017F5FD4-DBF9-428B-86A8-B0394BA315AF}" type="datetimeFigureOut">
              <a:rPr lang="en-US" smtClean="0"/>
              <a:t>4/25/2024</a:t>
            </a:fld>
            <a:endParaRPr lang="en-US"/>
          </a:p>
        </p:txBody>
      </p:sp>
      <p:sp>
        <p:nvSpPr>
          <p:cNvPr id="5" name="Footer Placeholder 4">
            <a:extLst>
              <a:ext uri="{FF2B5EF4-FFF2-40B4-BE49-F238E27FC236}">
                <a16:creationId xmlns:a16="http://schemas.microsoft.com/office/drawing/2014/main" id="{CA9FAF58-B392-8298-D3A2-64DC5B0CD4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5C6BE2-0F15-39C0-F89A-3AF3F004A12E}"/>
              </a:ext>
            </a:extLst>
          </p:cNvPr>
          <p:cNvSpPr>
            <a:spLocks noGrp="1"/>
          </p:cNvSpPr>
          <p:nvPr>
            <p:ph type="sldNum" sz="quarter" idx="12"/>
          </p:nvPr>
        </p:nvSpPr>
        <p:spPr/>
        <p:txBody>
          <a:bodyPr/>
          <a:lstStyle/>
          <a:p>
            <a:fld id="{4D80A119-329C-4132-9A0E-7D0D9F6692DA}" type="slidenum">
              <a:rPr lang="en-US" smtClean="0"/>
              <a:t>‹#›</a:t>
            </a:fld>
            <a:endParaRPr lang="en-US"/>
          </a:p>
        </p:txBody>
      </p:sp>
    </p:spTree>
    <p:extLst>
      <p:ext uri="{BB962C8B-B14F-4D97-AF65-F5344CB8AC3E}">
        <p14:creationId xmlns:p14="http://schemas.microsoft.com/office/powerpoint/2010/main" val="2310586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669F9-B403-C2E0-37D3-C49CE1BDF4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BB0705-D7E5-5756-B457-0B37DB07BA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2D88B1-544E-6B7E-D8D4-017FD0E626BF}"/>
              </a:ext>
            </a:extLst>
          </p:cNvPr>
          <p:cNvSpPr>
            <a:spLocks noGrp="1"/>
          </p:cNvSpPr>
          <p:nvPr>
            <p:ph type="dt" sz="half" idx="10"/>
          </p:nvPr>
        </p:nvSpPr>
        <p:spPr/>
        <p:txBody>
          <a:bodyPr/>
          <a:lstStyle/>
          <a:p>
            <a:fld id="{017F5FD4-DBF9-428B-86A8-B0394BA315AF}" type="datetimeFigureOut">
              <a:rPr lang="en-US" smtClean="0"/>
              <a:t>4/25/2024</a:t>
            </a:fld>
            <a:endParaRPr lang="en-US"/>
          </a:p>
        </p:txBody>
      </p:sp>
      <p:sp>
        <p:nvSpPr>
          <p:cNvPr id="5" name="Footer Placeholder 4">
            <a:extLst>
              <a:ext uri="{FF2B5EF4-FFF2-40B4-BE49-F238E27FC236}">
                <a16:creationId xmlns:a16="http://schemas.microsoft.com/office/drawing/2014/main" id="{2B8F3511-E330-91B1-0E57-2AF945BC39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33E33-4834-7E69-B8B6-8C698C26AF17}"/>
              </a:ext>
            </a:extLst>
          </p:cNvPr>
          <p:cNvSpPr>
            <a:spLocks noGrp="1"/>
          </p:cNvSpPr>
          <p:nvPr>
            <p:ph type="sldNum" sz="quarter" idx="12"/>
          </p:nvPr>
        </p:nvSpPr>
        <p:spPr/>
        <p:txBody>
          <a:bodyPr/>
          <a:lstStyle/>
          <a:p>
            <a:fld id="{4D80A119-329C-4132-9A0E-7D0D9F6692DA}" type="slidenum">
              <a:rPr lang="en-US" smtClean="0"/>
              <a:t>‹#›</a:t>
            </a:fld>
            <a:endParaRPr lang="en-US"/>
          </a:p>
        </p:txBody>
      </p:sp>
    </p:spTree>
    <p:extLst>
      <p:ext uri="{BB962C8B-B14F-4D97-AF65-F5344CB8AC3E}">
        <p14:creationId xmlns:p14="http://schemas.microsoft.com/office/powerpoint/2010/main" val="3105378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501A7-1169-78E1-1C07-E5130A29B9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98CA05-89B4-AB6B-B5C3-4ABC5BA081D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0A02B2B-A6F6-52A3-5EBD-73A7C6A4E57F}"/>
              </a:ext>
            </a:extLst>
          </p:cNvPr>
          <p:cNvSpPr>
            <a:spLocks noGrp="1"/>
          </p:cNvSpPr>
          <p:nvPr>
            <p:ph type="dt" sz="half" idx="10"/>
          </p:nvPr>
        </p:nvSpPr>
        <p:spPr/>
        <p:txBody>
          <a:bodyPr/>
          <a:lstStyle/>
          <a:p>
            <a:fld id="{017F5FD4-DBF9-428B-86A8-B0394BA315AF}" type="datetimeFigureOut">
              <a:rPr lang="en-US" smtClean="0"/>
              <a:t>4/25/2024</a:t>
            </a:fld>
            <a:endParaRPr lang="en-US"/>
          </a:p>
        </p:txBody>
      </p:sp>
      <p:sp>
        <p:nvSpPr>
          <p:cNvPr id="5" name="Footer Placeholder 4">
            <a:extLst>
              <a:ext uri="{FF2B5EF4-FFF2-40B4-BE49-F238E27FC236}">
                <a16:creationId xmlns:a16="http://schemas.microsoft.com/office/drawing/2014/main" id="{A4AA73DF-E3B3-B037-6CC7-9F26F15652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C6EE8A-6270-4731-5C76-59D4E03AAF67}"/>
              </a:ext>
            </a:extLst>
          </p:cNvPr>
          <p:cNvSpPr>
            <a:spLocks noGrp="1"/>
          </p:cNvSpPr>
          <p:nvPr>
            <p:ph type="sldNum" sz="quarter" idx="12"/>
          </p:nvPr>
        </p:nvSpPr>
        <p:spPr/>
        <p:txBody>
          <a:bodyPr/>
          <a:lstStyle/>
          <a:p>
            <a:fld id="{4D80A119-329C-4132-9A0E-7D0D9F6692DA}" type="slidenum">
              <a:rPr lang="en-US" smtClean="0"/>
              <a:t>‹#›</a:t>
            </a:fld>
            <a:endParaRPr lang="en-US"/>
          </a:p>
        </p:txBody>
      </p:sp>
    </p:spTree>
    <p:extLst>
      <p:ext uri="{BB962C8B-B14F-4D97-AF65-F5344CB8AC3E}">
        <p14:creationId xmlns:p14="http://schemas.microsoft.com/office/powerpoint/2010/main" val="2582068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66A29-C7C2-11D3-9630-1888F72DD2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A06B31-BE13-5055-2EE8-B89A8F278F7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74A4E9-15AE-42E9-492E-520F2D65C2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9E55D0-2578-FA40-8B0F-4451393108FF}"/>
              </a:ext>
            </a:extLst>
          </p:cNvPr>
          <p:cNvSpPr>
            <a:spLocks noGrp="1"/>
          </p:cNvSpPr>
          <p:nvPr>
            <p:ph type="dt" sz="half" idx="10"/>
          </p:nvPr>
        </p:nvSpPr>
        <p:spPr/>
        <p:txBody>
          <a:bodyPr/>
          <a:lstStyle/>
          <a:p>
            <a:fld id="{017F5FD4-DBF9-428B-86A8-B0394BA315AF}" type="datetimeFigureOut">
              <a:rPr lang="en-US" smtClean="0"/>
              <a:t>4/25/2024</a:t>
            </a:fld>
            <a:endParaRPr lang="en-US"/>
          </a:p>
        </p:txBody>
      </p:sp>
      <p:sp>
        <p:nvSpPr>
          <p:cNvPr id="6" name="Footer Placeholder 5">
            <a:extLst>
              <a:ext uri="{FF2B5EF4-FFF2-40B4-BE49-F238E27FC236}">
                <a16:creationId xmlns:a16="http://schemas.microsoft.com/office/drawing/2014/main" id="{3B01387C-CC40-4FDB-54F0-F0285AEAA8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DA62D4-C6BD-A56C-54F2-77CFF43C1AFF}"/>
              </a:ext>
            </a:extLst>
          </p:cNvPr>
          <p:cNvSpPr>
            <a:spLocks noGrp="1"/>
          </p:cNvSpPr>
          <p:nvPr>
            <p:ph type="sldNum" sz="quarter" idx="12"/>
          </p:nvPr>
        </p:nvSpPr>
        <p:spPr/>
        <p:txBody>
          <a:bodyPr/>
          <a:lstStyle/>
          <a:p>
            <a:fld id="{4D80A119-329C-4132-9A0E-7D0D9F6692DA}" type="slidenum">
              <a:rPr lang="en-US" smtClean="0"/>
              <a:t>‹#›</a:t>
            </a:fld>
            <a:endParaRPr lang="en-US"/>
          </a:p>
        </p:txBody>
      </p:sp>
    </p:spTree>
    <p:extLst>
      <p:ext uri="{BB962C8B-B14F-4D97-AF65-F5344CB8AC3E}">
        <p14:creationId xmlns:p14="http://schemas.microsoft.com/office/powerpoint/2010/main" val="1222084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029F5-D931-A306-B796-4388C0FB49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72E7B8E-55C0-3D0C-2F6A-BE0FBB6A29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F528A6-CD08-3F19-2E0B-12913F0BA3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DB16111-EF99-6834-EA48-DC94422BAA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2977F2-BB50-6150-F32D-7A684C8763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3E233-DD49-48C0-17BE-50BD0327B1D5}"/>
              </a:ext>
            </a:extLst>
          </p:cNvPr>
          <p:cNvSpPr>
            <a:spLocks noGrp="1"/>
          </p:cNvSpPr>
          <p:nvPr>
            <p:ph type="dt" sz="half" idx="10"/>
          </p:nvPr>
        </p:nvSpPr>
        <p:spPr/>
        <p:txBody>
          <a:bodyPr/>
          <a:lstStyle/>
          <a:p>
            <a:fld id="{017F5FD4-DBF9-428B-86A8-B0394BA315AF}" type="datetimeFigureOut">
              <a:rPr lang="en-US" smtClean="0"/>
              <a:t>4/25/2024</a:t>
            </a:fld>
            <a:endParaRPr lang="en-US"/>
          </a:p>
        </p:txBody>
      </p:sp>
      <p:sp>
        <p:nvSpPr>
          <p:cNvPr id="8" name="Footer Placeholder 7">
            <a:extLst>
              <a:ext uri="{FF2B5EF4-FFF2-40B4-BE49-F238E27FC236}">
                <a16:creationId xmlns:a16="http://schemas.microsoft.com/office/drawing/2014/main" id="{3ECD4357-E0B9-74B5-BC87-55CDE277CA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5587D9-275A-30E6-4FCC-D885B7FDE872}"/>
              </a:ext>
            </a:extLst>
          </p:cNvPr>
          <p:cNvSpPr>
            <a:spLocks noGrp="1"/>
          </p:cNvSpPr>
          <p:nvPr>
            <p:ph type="sldNum" sz="quarter" idx="12"/>
          </p:nvPr>
        </p:nvSpPr>
        <p:spPr/>
        <p:txBody>
          <a:bodyPr/>
          <a:lstStyle/>
          <a:p>
            <a:fld id="{4D80A119-329C-4132-9A0E-7D0D9F6692DA}" type="slidenum">
              <a:rPr lang="en-US" smtClean="0"/>
              <a:t>‹#›</a:t>
            </a:fld>
            <a:endParaRPr lang="en-US"/>
          </a:p>
        </p:txBody>
      </p:sp>
    </p:spTree>
    <p:extLst>
      <p:ext uri="{BB962C8B-B14F-4D97-AF65-F5344CB8AC3E}">
        <p14:creationId xmlns:p14="http://schemas.microsoft.com/office/powerpoint/2010/main" val="1108701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62E41-0FAA-C14A-D1DA-BDDD43D6E1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9FECA2-0CD9-BF73-5804-B6068A7025F5}"/>
              </a:ext>
            </a:extLst>
          </p:cNvPr>
          <p:cNvSpPr>
            <a:spLocks noGrp="1"/>
          </p:cNvSpPr>
          <p:nvPr>
            <p:ph type="dt" sz="half" idx="10"/>
          </p:nvPr>
        </p:nvSpPr>
        <p:spPr/>
        <p:txBody>
          <a:bodyPr/>
          <a:lstStyle/>
          <a:p>
            <a:fld id="{017F5FD4-DBF9-428B-86A8-B0394BA315AF}" type="datetimeFigureOut">
              <a:rPr lang="en-US" smtClean="0"/>
              <a:t>4/25/2024</a:t>
            </a:fld>
            <a:endParaRPr lang="en-US"/>
          </a:p>
        </p:txBody>
      </p:sp>
      <p:sp>
        <p:nvSpPr>
          <p:cNvPr id="4" name="Footer Placeholder 3">
            <a:extLst>
              <a:ext uri="{FF2B5EF4-FFF2-40B4-BE49-F238E27FC236}">
                <a16:creationId xmlns:a16="http://schemas.microsoft.com/office/drawing/2014/main" id="{15DE02A9-5FC1-45EC-FF9F-FDB367ACF3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337231-9FFB-E782-7E3C-95648132E18E}"/>
              </a:ext>
            </a:extLst>
          </p:cNvPr>
          <p:cNvSpPr>
            <a:spLocks noGrp="1"/>
          </p:cNvSpPr>
          <p:nvPr>
            <p:ph type="sldNum" sz="quarter" idx="12"/>
          </p:nvPr>
        </p:nvSpPr>
        <p:spPr/>
        <p:txBody>
          <a:bodyPr/>
          <a:lstStyle/>
          <a:p>
            <a:fld id="{4D80A119-329C-4132-9A0E-7D0D9F6692DA}" type="slidenum">
              <a:rPr lang="en-US" smtClean="0"/>
              <a:t>‹#›</a:t>
            </a:fld>
            <a:endParaRPr lang="en-US"/>
          </a:p>
        </p:txBody>
      </p:sp>
    </p:spTree>
    <p:extLst>
      <p:ext uri="{BB962C8B-B14F-4D97-AF65-F5344CB8AC3E}">
        <p14:creationId xmlns:p14="http://schemas.microsoft.com/office/powerpoint/2010/main" val="893778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C9FDF0-4DE4-494E-7C51-186F350444FF}"/>
              </a:ext>
            </a:extLst>
          </p:cNvPr>
          <p:cNvSpPr>
            <a:spLocks noGrp="1"/>
          </p:cNvSpPr>
          <p:nvPr>
            <p:ph type="dt" sz="half" idx="10"/>
          </p:nvPr>
        </p:nvSpPr>
        <p:spPr/>
        <p:txBody>
          <a:bodyPr/>
          <a:lstStyle/>
          <a:p>
            <a:fld id="{017F5FD4-DBF9-428B-86A8-B0394BA315AF}" type="datetimeFigureOut">
              <a:rPr lang="en-US" smtClean="0"/>
              <a:t>4/25/2024</a:t>
            </a:fld>
            <a:endParaRPr lang="en-US"/>
          </a:p>
        </p:txBody>
      </p:sp>
      <p:sp>
        <p:nvSpPr>
          <p:cNvPr id="3" name="Footer Placeholder 2">
            <a:extLst>
              <a:ext uri="{FF2B5EF4-FFF2-40B4-BE49-F238E27FC236}">
                <a16:creationId xmlns:a16="http://schemas.microsoft.com/office/drawing/2014/main" id="{4AE92129-8B47-426E-D538-32EA362B62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7048B04-E12B-A87A-CD72-66E8E8AE26E6}"/>
              </a:ext>
            </a:extLst>
          </p:cNvPr>
          <p:cNvSpPr>
            <a:spLocks noGrp="1"/>
          </p:cNvSpPr>
          <p:nvPr>
            <p:ph type="sldNum" sz="quarter" idx="12"/>
          </p:nvPr>
        </p:nvSpPr>
        <p:spPr/>
        <p:txBody>
          <a:bodyPr/>
          <a:lstStyle/>
          <a:p>
            <a:fld id="{4D80A119-329C-4132-9A0E-7D0D9F6692DA}" type="slidenum">
              <a:rPr lang="en-US" smtClean="0"/>
              <a:t>‹#›</a:t>
            </a:fld>
            <a:endParaRPr lang="en-US"/>
          </a:p>
        </p:txBody>
      </p:sp>
    </p:spTree>
    <p:extLst>
      <p:ext uri="{BB962C8B-B14F-4D97-AF65-F5344CB8AC3E}">
        <p14:creationId xmlns:p14="http://schemas.microsoft.com/office/powerpoint/2010/main" val="956672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41E9E-5432-74DB-35A4-4A02BF5109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D167C1-594A-A9DF-3E03-8A24AAE873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7C714E2-7DF5-F714-87D4-A19E851607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0331A3-A8AD-436D-66A4-08DC78866C88}"/>
              </a:ext>
            </a:extLst>
          </p:cNvPr>
          <p:cNvSpPr>
            <a:spLocks noGrp="1"/>
          </p:cNvSpPr>
          <p:nvPr>
            <p:ph type="dt" sz="half" idx="10"/>
          </p:nvPr>
        </p:nvSpPr>
        <p:spPr/>
        <p:txBody>
          <a:bodyPr/>
          <a:lstStyle/>
          <a:p>
            <a:fld id="{017F5FD4-DBF9-428B-86A8-B0394BA315AF}" type="datetimeFigureOut">
              <a:rPr lang="en-US" smtClean="0"/>
              <a:t>4/25/2024</a:t>
            </a:fld>
            <a:endParaRPr lang="en-US"/>
          </a:p>
        </p:txBody>
      </p:sp>
      <p:sp>
        <p:nvSpPr>
          <p:cNvPr id="6" name="Footer Placeholder 5">
            <a:extLst>
              <a:ext uri="{FF2B5EF4-FFF2-40B4-BE49-F238E27FC236}">
                <a16:creationId xmlns:a16="http://schemas.microsoft.com/office/drawing/2014/main" id="{70D42530-6792-11AA-501C-58AEB9C9CF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13AD10-9956-1CF1-3AA7-750F90595355}"/>
              </a:ext>
            </a:extLst>
          </p:cNvPr>
          <p:cNvSpPr>
            <a:spLocks noGrp="1"/>
          </p:cNvSpPr>
          <p:nvPr>
            <p:ph type="sldNum" sz="quarter" idx="12"/>
          </p:nvPr>
        </p:nvSpPr>
        <p:spPr/>
        <p:txBody>
          <a:bodyPr/>
          <a:lstStyle/>
          <a:p>
            <a:fld id="{4D80A119-329C-4132-9A0E-7D0D9F6692DA}" type="slidenum">
              <a:rPr lang="en-US" smtClean="0"/>
              <a:t>‹#›</a:t>
            </a:fld>
            <a:endParaRPr lang="en-US"/>
          </a:p>
        </p:txBody>
      </p:sp>
    </p:spTree>
    <p:extLst>
      <p:ext uri="{BB962C8B-B14F-4D97-AF65-F5344CB8AC3E}">
        <p14:creationId xmlns:p14="http://schemas.microsoft.com/office/powerpoint/2010/main" val="4274698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14B59-D266-CC33-9D7D-35A527585B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3468429-D7DC-117B-410E-3B641E6888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F0B4541-994C-FC13-B628-6BD08C6A34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13E15A-F47F-8738-6097-008D4513C753}"/>
              </a:ext>
            </a:extLst>
          </p:cNvPr>
          <p:cNvSpPr>
            <a:spLocks noGrp="1"/>
          </p:cNvSpPr>
          <p:nvPr>
            <p:ph type="dt" sz="half" idx="10"/>
          </p:nvPr>
        </p:nvSpPr>
        <p:spPr/>
        <p:txBody>
          <a:bodyPr/>
          <a:lstStyle/>
          <a:p>
            <a:fld id="{017F5FD4-DBF9-428B-86A8-B0394BA315AF}" type="datetimeFigureOut">
              <a:rPr lang="en-US" smtClean="0"/>
              <a:t>4/25/2024</a:t>
            </a:fld>
            <a:endParaRPr lang="en-US"/>
          </a:p>
        </p:txBody>
      </p:sp>
      <p:sp>
        <p:nvSpPr>
          <p:cNvPr id="6" name="Footer Placeholder 5">
            <a:extLst>
              <a:ext uri="{FF2B5EF4-FFF2-40B4-BE49-F238E27FC236}">
                <a16:creationId xmlns:a16="http://schemas.microsoft.com/office/drawing/2014/main" id="{3DB1AA70-B5A1-2327-2677-A5E49DF9B4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7591B8-95D8-1B51-93DE-C31A1F3610E8}"/>
              </a:ext>
            </a:extLst>
          </p:cNvPr>
          <p:cNvSpPr>
            <a:spLocks noGrp="1"/>
          </p:cNvSpPr>
          <p:nvPr>
            <p:ph type="sldNum" sz="quarter" idx="12"/>
          </p:nvPr>
        </p:nvSpPr>
        <p:spPr/>
        <p:txBody>
          <a:bodyPr/>
          <a:lstStyle/>
          <a:p>
            <a:fld id="{4D80A119-329C-4132-9A0E-7D0D9F6692DA}" type="slidenum">
              <a:rPr lang="en-US" smtClean="0"/>
              <a:t>‹#›</a:t>
            </a:fld>
            <a:endParaRPr lang="en-US"/>
          </a:p>
        </p:txBody>
      </p:sp>
    </p:spTree>
    <p:extLst>
      <p:ext uri="{BB962C8B-B14F-4D97-AF65-F5344CB8AC3E}">
        <p14:creationId xmlns:p14="http://schemas.microsoft.com/office/powerpoint/2010/main" val="1838546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AC2704-A368-A363-F13A-F93A53E441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FC70FE-69A7-5273-C21D-D4849F694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FAF734-4CEF-FF88-5007-5CCA87BE74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17F5FD4-DBF9-428B-86A8-B0394BA315AF}" type="datetimeFigureOut">
              <a:rPr lang="en-US" smtClean="0"/>
              <a:t>4/25/2024</a:t>
            </a:fld>
            <a:endParaRPr lang="en-US"/>
          </a:p>
        </p:txBody>
      </p:sp>
      <p:sp>
        <p:nvSpPr>
          <p:cNvPr id="5" name="Footer Placeholder 4">
            <a:extLst>
              <a:ext uri="{FF2B5EF4-FFF2-40B4-BE49-F238E27FC236}">
                <a16:creationId xmlns:a16="http://schemas.microsoft.com/office/drawing/2014/main" id="{4A49F389-B865-C9D4-193A-13399FC2D0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FFA12D8-DDAA-1CC4-7060-D9591609BB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D80A119-329C-4132-9A0E-7D0D9F6692DA}" type="slidenum">
              <a:rPr lang="en-US" smtClean="0"/>
              <a:t>‹#›</a:t>
            </a:fld>
            <a:endParaRPr lang="en-US"/>
          </a:p>
        </p:txBody>
      </p:sp>
    </p:spTree>
    <p:extLst>
      <p:ext uri="{BB962C8B-B14F-4D97-AF65-F5344CB8AC3E}">
        <p14:creationId xmlns:p14="http://schemas.microsoft.com/office/powerpoint/2010/main" val="32468857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2B25E-57D4-45ED-90E5-ED972E62A904}"/>
              </a:ext>
            </a:extLst>
          </p:cNvPr>
          <p:cNvSpPr>
            <a:spLocks noGrp="1"/>
          </p:cNvSpPr>
          <p:nvPr>
            <p:ph type="title"/>
          </p:nvPr>
        </p:nvSpPr>
        <p:spPr/>
        <p:txBody>
          <a:bodyPr/>
          <a:lstStyle/>
          <a:p>
            <a:r>
              <a:rPr lang="en-US" dirty="0"/>
              <a:t>Face to Face College Policy</a:t>
            </a:r>
          </a:p>
        </p:txBody>
      </p:sp>
      <p:sp>
        <p:nvSpPr>
          <p:cNvPr id="3" name="Content Placeholder 2">
            <a:extLst>
              <a:ext uri="{FF2B5EF4-FFF2-40B4-BE49-F238E27FC236}">
                <a16:creationId xmlns:a16="http://schemas.microsoft.com/office/drawing/2014/main" id="{7B818784-04BC-BE82-16CE-CB735D8B671F}"/>
              </a:ext>
            </a:extLst>
          </p:cNvPr>
          <p:cNvSpPr>
            <a:spLocks noGrp="1"/>
          </p:cNvSpPr>
          <p:nvPr>
            <p:ph idx="1"/>
          </p:nvPr>
        </p:nvSpPr>
        <p:spPr/>
        <p:txBody>
          <a:bodyPr/>
          <a:lstStyle/>
          <a:p>
            <a:pPr marL="0" indent="0">
              <a:buNone/>
            </a:pPr>
            <a:r>
              <a:rPr lang="en-US" sz="2400" b="1" i="1" dirty="0">
                <a:effectLst/>
                <a:latin typeface="Calibri" panose="020F0502020204030204" pitchFamily="34" charset="0"/>
                <a:ea typeface="Aptos" panose="020B0004020202020204" pitchFamily="34" charset="0"/>
                <a:cs typeface="Aptos" panose="020B0004020202020204" pitchFamily="34" charset="0"/>
              </a:rPr>
              <a:t>“If you're scheduled for a face-to-face class, it's important to be present in the classroom during class times. We do understand that there might be circumstances such as exams given in an online format, field trips, travel for conferences, or participation in college-related events like Career Fair or Erics Lecture, which could prevent a physical class meeting. However, any planned absence that is personal in nature must be approved by the administration. All planned absences must be included in the course syllabus. In the event that you do miss a class, please make sure to fill out the Absence Request form, regardless of whether the absence was previously mentioned in the syllabus. We also understand that an emergency might occur which prevents you from filling out the form prior to the class. In that case, please do so as soon as possible. Your understanding and cooperation are greatly appreciated.”</a:t>
            </a:r>
            <a:endParaRPr lang="en-US" sz="2400" i="1"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Tree>
    <p:extLst>
      <p:ext uri="{BB962C8B-B14F-4D97-AF65-F5344CB8AC3E}">
        <p14:creationId xmlns:p14="http://schemas.microsoft.com/office/powerpoint/2010/main" val="19430443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172</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Face to Face College Policy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Face to Face College Policy</dc:title>
  <dc:creator>Dawson, Mary</dc:creator>
  <cp:lastModifiedBy>Dawson, Mary</cp:lastModifiedBy>
  <cp:revision>1</cp:revision>
  <dcterms:created xsi:type="dcterms:W3CDTF">2024-04-25T17:13:37Z</dcterms:created>
  <dcterms:modified xsi:type="dcterms:W3CDTF">2024-04-25T17:14:02Z</dcterms:modified>
</cp:coreProperties>
</file>