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C25C-E1B5-6020-5109-034346B20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E4B35-5DF0-A947-77D4-B1AA6F2C6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26E0C-EE17-7195-57BE-39360DAA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657-1B20-4C83-8D0C-19E34816078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DBD76-191E-391A-175B-EC2534D2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7DFB7-1962-E114-33A4-C1EA7BAD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12FF-E556-4DF7-8FA5-15FE9355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9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E90C-D0D3-7D1E-8AFD-D96FE122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AE7C5-204F-E4AD-DD26-6704935D6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C0C90-98A0-0815-1169-E04A5198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657-1B20-4C83-8D0C-19E34816078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A16E-18EE-4667-0C69-058F7843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67C51-707F-C46A-2FF8-B3A70C24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12FF-E556-4DF7-8FA5-15FE9355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6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DE866-2690-7CF6-80E7-BBFA53A6C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E3C45-A1F4-9254-3AA4-08C116CBB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AB835-A717-4635-10A6-A0A53A6B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657-1B20-4C83-8D0C-19E34816078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F7636-2FC1-45F2-2317-25C6FC6F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2EEE7-1046-6C36-37FE-E08C8B1A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12FF-E556-4DF7-8FA5-15FE9355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96DF-5A68-5D9C-7D67-D16C604E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C3D0E-A990-D92D-27F9-087DCEA56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A6559-412A-B57E-C9CE-33017AFE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657-1B20-4C83-8D0C-19E34816078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891FA-B8CA-9748-E945-9A87AE8E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D6CE0-A85B-F2CC-9A95-98A6F06B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12FF-E556-4DF7-8FA5-15FE9355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4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53A6-DB98-B87E-F509-3BF8CC50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8EC73-4BDC-7372-6C3A-7F752024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83334-F2BD-F1A3-65C9-ED8A4782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657-1B20-4C83-8D0C-19E34816078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5659E-A59A-CA2A-8212-91B19E8D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3EADF-A77F-A391-B63C-A4E71DA0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12FF-E556-4DF7-8FA5-15FE9355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D6A5-D838-83C9-8F19-31042F96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BE6FD-A649-F239-E07E-64CC8A687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ED99-F004-8E7C-5FC8-1EE0A929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657-1B20-4C83-8D0C-19E34816078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7888D-C8EE-E6BC-C31B-A7A56904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C5B43-121E-34FE-C790-4B9DB9F9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12FF-E556-4DF7-8FA5-15FE9355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6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1B5B-B7A3-C2D5-B019-A341FA68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A562-E799-B025-8874-87093EB2D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50D2F-0CBA-C510-5E57-035EDFDDD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029BA-723E-76DD-DDCC-259958D8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657-1B20-4C83-8D0C-19E34816078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FF3D8-6410-86AF-A8DD-46798065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BB0F8-1F98-C243-C2A1-EE0A6C25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12FF-E556-4DF7-8FA5-15FE9355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5D55-2ABE-683A-C992-31E50976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5AF71-2097-E185-FA16-8671ACE08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E3593-7D52-81CC-9F42-EB30028D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9A00D-CD8C-2ED2-5996-196550426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F52D2-9B4B-9E96-B87C-75CB8B609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F4A39-35AD-BD39-EB04-E02CF2CA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657-1B20-4C83-8D0C-19E34816078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B515FA-5291-E461-4424-F813DA42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FAC80-4014-5D50-6B1B-8DC6D05C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12FF-E556-4DF7-8FA5-15FE9355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2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F09D-6D24-541E-43B9-B2A1D117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2728A-90BA-C3C1-0710-21E36E3F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657-1B20-4C83-8D0C-19E34816078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FCDFA-47F0-F28E-6502-A40014D5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0E818-2B17-E0A1-80BD-5E985607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12FF-E556-4DF7-8FA5-15FE9355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7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3BA342-E0D2-7213-1399-C4F2DFB3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657-1B20-4C83-8D0C-19E34816078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28C1A-802D-032C-BF13-E188E289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CFAFC-F280-8952-17F5-8CFC670C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12FF-E556-4DF7-8FA5-15FE9355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7662-A9BC-8380-F63E-0C61DAB1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9CCC4-4F5F-D012-3203-46670B0FF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BCA34-129C-21BF-5D1D-87DAE06D5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2BF09-77C3-A15A-A039-1A5A2494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657-1B20-4C83-8D0C-19E34816078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95127-EF97-41F1-69DC-5E73CF23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E7C4F-3F8C-BE44-F958-B1FD0E64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12FF-E556-4DF7-8FA5-15FE9355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6D25-5E11-761E-A0BA-BADF5351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F7096-B27B-3FBB-572D-83C90980F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B9E9A-95BB-DCB2-340B-94E877280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94071-38B7-C3B6-048B-EA498BEE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C657-1B20-4C83-8D0C-19E34816078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9188E-53B3-0AD2-B23C-4A33889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36540-9ED2-85E8-B542-B5F5501F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712FF-E556-4DF7-8FA5-15FE9355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4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5C70D-60B1-42E5-AA59-0FD7B69D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33B79-63D7-48CA-0626-7F930071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FAE07-67A5-6B1B-4138-AF0900B76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DC657-1B20-4C83-8D0C-19E34816078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C71E5-EA65-E2E7-B2C4-A435F586B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2D4B5-6F0A-B4B8-0D28-E8251A33E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4712FF-E556-4DF7-8FA5-15FE9355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60E9493-6A02-B7AF-7C91-200B7457A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6779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3716000" imgH="7715250" progId="Acrobat.Document.DC">
                  <p:embed/>
                </p:oleObj>
              </mc:Choice>
              <mc:Fallback>
                <p:oleObj name="Acrobat Document" r:id="rId2" imgW="13716000" imgH="77152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27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EEDBF-D3DF-70EC-CC81-86F026B2A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248C4-AF91-E9F8-D550-0BDBFC1A2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1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GCC and PCP Classroom Visits</Template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Adobe Acrobat Document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Mahoney, Maggie</dc:creator>
  <cp:lastModifiedBy>Mahoney, Maggie</cp:lastModifiedBy>
  <cp:revision>1</cp:revision>
  <dcterms:created xsi:type="dcterms:W3CDTF">2026-01-21T16:04:46Z</dcterms:created>
  <dcterms:modified xsi:type="dcterms:W3CDTF">2026-01-21T16:06:16Z</dcterms:modified>
</cp:coreProperties>
</file>