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2" r:id="rId6"/>
    <p:sldId id="267" r:id="rId7"/>
    <p:sldId id="265" r:id="rId8"/>
    <p:sldId id="268" r:id="rId9"/>
    <p:sldId id="266" r:id="rId10"/>
    <p:sldId id="269" r:id="rId11"/>
    <p:sldId id="270" r:id="rId12"/>
    <p:sldId id="271" r:id="rId13"/>
    <p:sldId id="260" r:id="rId14"/>
    <p:sldId id="26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DB8B17-65C2-4994-9198-7241878409E6}" v="196" dt="2022-04-20T13:24:54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y Barron" userId="25173a7f-a939-4c5c-8451-7de1de5f4c89" providerId="ADAL" clId="{F5DB8B17-65C2-4994-9198-7241878409E6}"/>
    <pc:docChg chg="undo custSel addSld delSld modSld sldOrd">
      <pc:chgData name="Trey Barron" userId="25173a7f-a939-4c5c-8451-7de1de5f4c89" providerId="ADAL" clId="{F5DB8B17-65C2-4994-9198-7241878409E6}" dt="2022-04-20T13:27:07.606" v="1753"/>
      <pc:docMkLst>
        <pc:docMk/>
      </pc:docMkLst>
      <pc:sldChg chg="addSp modSp mod setBg setClrOvrMap">
        <pc:chgData name="Trey Barron" userId="25173a7f-a939-4c5c-8451-7de1de5f4c89" providerId="ADAL" clId="{F5DB8B17-65C2-4994-9198-7241878409E6}" dt="2022-04-20T12:55:27.910" v="1656" actId="26606"/>
        <pc:sldMkLst>
          <pc:docMk/>
          <pc:sldMk cId="701349033" sldId="256"/>
        </pc:sldMkLst>
        <pc:spChg chg="mo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" creationId="{1A0182D9-C124-48A4-8BF7-6B84F06024B2}"/>
          </ac:spMkLst>
        </pc:spChg>
        <pc:spChg chg="mo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3" creationId="{27E77F02-D358-463B-A20B-EF311A6E9FAD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8" creationId="{57ABABA7-0420-4200-9B65-1C1967CE9373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4" creationId="{1E86F813-D67B-409D-AA77-FA8878C28E40}"/>
          </ac:spMkLst>
        </pc:spChg>
        <pc:spChg chg="add">
          <ac:chgData name="Trey Barron" userId="25173a7f-a939-4c5c-8451-7de1de5f4c89" providerId="ADAL" clId="{F5DB8B17-65C2-4994-9198-7241878409E6}" dt="2022-04-20T12:55:27.910" v="1656" actId="26606"/>
          <ac:spMkLst>
            <pc:docMk/>
            <pc:sldMk cId="701349033" sldId="256"/>
            <ac:spMk id="26" creationId="{1F0BB6E0-44F4-4938-8070-5992040BD1D5}"/>
          </ac:spMkLst>
        </pc:spChg>
        <pc:grpChg chg="add">
          <ac:chgData name="Trey Barron" userId="25173a7f-a939-4c5c-8451-7de1de5f4c89" providerId="ADAL" clId="{F5DB8B17-65C2-4994-9198-7241878409E6}" dt="2022-04-20T12:55:27.910" v="1656" actId="26606"/>
          <ac:grpSpMkLst>
            <pc:docMk/>
            <pc:sldMk cId="701349033" sldId="256"/>
            <ac:grpSpMk id="10" creationId="{46F1E992-B14A-4FD5-8E41-E19C83492C2A}"/>
          </ac:grpSpMkLst>
        </pc:grpChg>
      </pc:sldChg>
      <pc:sldChg chg="addSp delSp modSp mod setBg">
        <pc:chgData name="Trey Barron" userId="25173a7f-a939-4c5c-8451-7de1de5f4c89" providerId="ADAL" clId="{F5DB8B17-65C2-4994-9198-7241878409E6}" dt="2022-04-20T13:25:31.661" v="1751" actId="26606"/>
        <pc:sldMkLst>
          <pc:docMk/>
          <pc:sldMk cId="742755810" sldId="257"/>
        </pc:sldMkLst>
        <pc:spChg chg="mo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2" creationId="{CD0CCF23-762F-43CC-BC26-D01F6A8EB1EB}"/>
          </ac:spMkLst>
        </pc:spChg>
        <pc:spChg chg="del">
          <ac:chgData name="Trey Barron" userId="25173a7f-a939-4c5c-8451-7de1de5f4c89" providerId="ADAL" clId="{F5DB8B17-65C2-4994-9198-7241878409E6}" dt="2022-04-20T13:24:54.065" v="1742"/>
          <ac:spMkLst>
            <pc:docMk/>
            <pc:sldMk cId="742755810" sldId="257"/>
            <ac:spMk id="5" creationId="{2DEB8E32-7882-4570-B014-4EA65495DC7E}"/>
          </ac:spMkLst>
        </pc:spChg>
        <pc:spChg chg="mo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7" creationId="{2B70F277-4A87-4013-AA98-C19205D70561}"/>
          </ac:spMkLst>
        </pc:spChg>
        <pc:spChg chg="add del">
          <ac:chgData name="Trey Barron" userId="25173a7f-a939-4c5c-8451-7de1de5f4c89" providerId="ADAL" clId="{F5DB8B17-65C2-4994-9198-7241878409E6}" dt="2022-04-20T13:25:30.238" v="1747" actId="26606"/>
          <ac:spMkLst>
            <pc:docMk/>
            <pc:sldMk cId="742755810" sldId="257"/>
            <ac:spMk id="40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3:25:30.238" v="1747" actId="26606"/>
          <ac:spMkLst>
            <pc:docMk/>
            <pc:sldMk cId="742755810" sldId="257"/>
            <ac:spMk id="42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44" creationId="{1A44C337-3893-4B29-A265-B1329150B6AA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3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4" creationId="{AA5CD610-ED7C-4CED-A9A1-174432C88A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5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3:25:31.630" v="1750" actId="26606"/>
          <ac:spMkLst>
            <pc:docMk/>
            <pc:sldMk cId="742755810" sldId="257"/>
            <ac:spMk id="76" creationId="{0C4379BF-8C7A-480A-BC36-DA55D92A9356}"/>
          </ac:spMkLst>
        </pc:spChg>
        <pc:spChg chg="ad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80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3:25:31.661" v="1751" actId="26606"/>
          <ac:spMkLst>
            <pc:docMk/>
            <pc:sldMk cId="742755810" sldId="257"/>
            <ac:spMk id="81" creationId="{A57352BE-A213-4040-BE8E-D4A925AD9DF8}"/>
          </ac:spMkLst>
        </pc:spChg>
        <pc:grpChg chg="add del">
          <ac:chgData name="Trey Barron" userId="25173a7f-a939-4c5c-8451-7de1de5f4c89" providerId="ADAL" clId="{F5DB8B17-65C2-4994-9198-7241878409E6}" dt="2022-04-20T13:25:30.238" v="1747" actId="26606"/>
          <ac:grpSpMkLst>
            <pc:docMk/>
            <pc:sldMk cId="742755810" sldId="257"/>
            <ac:grpSpMk id="12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3:25:30.238" v="1747" actId="26606"/>
          <ac:grpSpMkLst>
            <pc:docMk/>
            <pc:sldMk cId="742755810" sldId="257"/>
            <ac:grpSpMk id="26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45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46" creationId="{81E0B358-1267-4844-8B3D-B7A279B4175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59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3:25:31.630" v="1750" actId="26606"/>
          <ac:grpSpMkLst>
            <pc:docMk/>
            <pc:sldMk cId="742755810" sldId="257"/>
            <ac:grpSpMk id="60" creationId="{AF44CA9C-80E8-44E1-A79C-D6EBFC73BCA0}"/>
          </ac:grpSpMkLst>
        </pc:grpChg>
        <pc:grpChg chg="add">
          <ac:chgData name="Trey Barron" userId="25173a7f-a939-4c5c-8451-7de1de5f4c89" providerId="ADAL" clId="{F5DB8B17-65C2-4994-9198-7241878409E6}" dt="2022-04-20T13:25:31.661" v="1751" actId="26606"/>
          <ac:grpSpMkLst>
            <pc:docMk/>
            <pc:sldMk cId="742755810" sldId="257"/>
            <ac:grpSpMk id="78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3:25:31.661" v="1751" actId="26606"/>
          <ac:grpSpMkLst>
            <pc:docMk/>
            <pc:sldMk cId="742755810" sldId="257"/>
            <ac:grpSpMk id="79" creationId="{520234FB-542E-4550-9C2F-1B56FD41A1CA}"/>
          </ac:grpSpMkLst>
        </pc:grpChg>
        <pc:picChg chg="add mod ord modCrop">
          <ac:chgData name="Trey Barron" userId="25173a7f-a939-4c5c-8451-7de1de5f4c89" providerId="ADAL" clId="{F5DB8B17-65C2-4994-9198-7241878409E6}" dt="2022-04-20T13:25:31.661" v="1751" actId="26606"/>
          <ac:picMkLst>
            <pc:docMk/>
            <pc:sldMk cId="742755810" sldId="257"/>
            <ac:picMk id="4" creationId="{E83F63D2-666C-4BA7-B3BF-3EC12F7CF015}"/>
          </ac:picMkLst>
        </pc:picChg>
      </pc:sldChg>
      <pc:sldChg chg="addSp delSp modSp mod setBg">
        <pc:chgData name="Trey Barron" userId="25173a7f-a939-4c5c-8451-7de1de5f4c89" providerId="ADAL" clId="{F5DB8B17-65C2-4994-9198-7241878409E6}" dt="2022-04-20T13:19:13.511" v="1728" actId="26606"/>
        <pc:sldMkLst>
          <pc:docMk/>
          <pc:sldMk cId="4094226834" sldId="258"/>
        </pc:sldMkLst>
        <pc:spChg chg="mo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2" creationId="{7E1078B8-360E-45C0-8B45-F6B5DDC14863}"/>
          </ac:spMkLst>
        </pc:spChg>
        <pc:spChg chg="mo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3" creationId="{5027CABF-3DCD-44AF-A171-61B1FF0F39D7}"/>
          </ac:spMkLst>
        </pc:spChg>
        <pc:spChg chg="del">
          <ac:chgData name="Trey Barron" userId="25173a7f-a939-4c5c-8451-7de1de5f4c89" providerId="ADAL" clId="{F5DB8B17-65C2-4994-9198-7241878409E6}" dt="2022-04-20T13:19:07.056" v="1726"/>
          <ac:spMkLst>
            <pc:docMk/>
            <pc:sldMk cId="4094226834" sldId="258"/>
            <ac:spMk id="4" creationId="{FD308006-47B1-4BF1-BF90-F2B7808EFC93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39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1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3" creationId="{2B258D2B-6AC3-4B3A-A87C-FD7E6517826E}"/>
          </ac:spMkLst>
        </pc:spChg>
        <pc:spChg chg="add">
          <ac:chgData name="Trey Barron" userId="25173a7f-a939-4c5c-8451-7de1de5f4c89" providerId="ADAL" clId="{F5DB8B17-65C2-4994-9198-7241878409E6}" dt="2022-04-20T13:19:13.511" v="1728" actId="26606"/>
          <ac:spMkLst>
            <pc:docMk/>
            <pc:sldMk cId="4094226834" sldId="258"/>
            <ac:spMk id="45" creationId="{8D55DD8B-9BF9-4B91-A22D-2D3F2AEFF189}"/>
          </ac:spMkLst>
        </pc:spChg>
        <pc:grpChg chg="add">
          <ac:chgData name="Trey Barron" userId="25173a7f-a939-4c5c-8451-7de1de5f4c89" providerId="ADAL" clId="{F5DB8B17-65C2-4994-9198-7241878409E6}" dt="2022-04-20T13:19:13.511" v="1728" actId="26606"/>
          <ac:grpSpMkLst>
            <pc:docMk/>
            <pc:sldMk cId="4094226834" sldId="258"/>
            <ac:grpSpMk id="11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3:19:13.511" v="1728" actId="26606"/>
          <ac:grpSpMkLst>
            <pc:docMk/>
            <pc:sldMk cId="4094226834" sldId="258"/>
            <ac:grpSpMk id="25" creationId="{520234FB-542E-4550-9C2F-1B56FD41A1CA}"/>
          </ac:grpSpMkLst>
        </pc:grpChg>
        <pc:picChg chg="add mod ord">
          <ac:chgData name="Trey Barron" userId="25173a7f-a939-4c5c-8451-7de1de5f4c89" providerId="ADAL" clId="{F5DB8B17-65C2-4994-9198-7241878409E6}" dt="2022-04-20T13:19:13.511" v="1728" actId="26606"/>
          <ac:picMkLst>
            <pc:docMk/>
            <pc:sldMk cId="4094226834" sldId="258"/>
            <ac:picMk id="6" creationId="{A95E07A1-D6A1-415B-B232-74290F4618D5}"/>
          </ac:picMkLst>
        </pc:picChg>
      </pc:sldChg>
      <pc:sldChg chg="addSp delSp modSp mod ord setBg">
        <pc:chgData name="Trey Barron" userId="25173a7f-a939-4c5c-8451-7de1de5f4c89" providerId="ADAL" clId="{F5DB8B17-65C2-4994-9198-7241878409E6}" dt="2022-04-20T13:27:07.606" v="1753"/>
        <pc:sldMkLst>
          <pc:docMk/>
          <pc:sldMk cId="1849495168" sldId="259"/>
        </pc:sldMkLst>
        <pc:spChg chg="mo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2" creationId="{B42D4F64-9AE5-473A-83CB-A69D457AC0EE}"/>
          </ac:spMkLst>
        </pc:spChg>
        <pc:spChg chg="mo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3" creationId="{F59BB03F-E117-4572-B95C-F1B8FD9BEC8F}"/>
          </ac:spMkLst>
        </pc:spChg>
        <pc:spChg chg="del">
          <ac:chgData name="Trey Barron" userId="25173a7f-a939-4c5c-8451-7de1de5f4c89" providerId="ADAL" clId="{F5DB8B17-65C2-4994-9198-7241878409E6}" dt="2022-04-14T20:51:51.345" v="755"/>
          <ac:spMkLst>
            <pc:docMk/>
            <pc:sldMk cId="1849495168" sldId="259"/>
            <ac:spMk id="4" creationId="{30ACF54E-662B-481F-83D9-59ECD7A22D1F}"/>
          </ac:spMkLst>
        </pc:spChg>
        <pc:spChg chg="add del mod">
          <ac:chgData name="Trey Barron" userId="25173a7f-a939-4c5c-8451-7de1de5f4c89" providerId="ADAL" clId="{F5DB8B17-65C2-4994-9198-7241878409E6}" dt="2022-04-20T12:56:17.573" v="1657"/>
          <ac:spMkLst>
            <pc:docMk/>
            <pc:sldMk cId="1849495168" sldId="259"/>
            <ac:spMk id="14" creationId="{438C7A98-1657-4967-82C6-FE035192A85E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37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39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1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33.082" v="1659" actId="26606"/>
          <ac:spMkLst>
            <pc:docMk/>
            <pc:sldMk cId="1849495168" sldId="259"/>
            <ac:spMk id="45" creationId="{7DE3414B-B032-4710-A468-D3285E38C5FF}"/>
          </ac:spMkLst>
        </pc:spChg>
        <pc:spChg chg="add del">
          <ac:chgData name="Trey Barron" userId="25173a7f-a939-4c5c-8451-7de1de5f4c89" providerId="ADAL" clId="{F5DB8B17-65C2-4994-9198-7241878409E6}" dt="2022-04-20T12:56:35.759" v="1661" actId="26606"/>
          <ac:spMkLst>
            <pc:docMk/>
            <pc:sldMk cId="1849495168" sldId="259"/>
            <ac:spMk id="52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35.759" v="1661" actId="26606"/>
          <ac:spMkLst>
            <pc:docMk/>
            <pc:sldMk cId="1849495168" sldId="259"/>
            <ac:spMk id="53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0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1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2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44.304" v="1663" actId="26606"/>
          <ac:spMkLst>
            <pc:docMk/>
            <pc:sldMk cId="1849495168" sldId="259"/>
            <ac:spMk id="64" creationId="{7DE3414B-B032-4710-A468-D3285E38C5FF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1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2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3" creationId="{93262980-E907-4930-9E6E-3DC2025CE757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4" creationId="{AFD53EBD-B361-45AD-8ABF-9270B20B4AFE}"/>
          </ac:spMkLst>
        </pc:spChg>
        <pc:spChg chg="add del">
          <ac:chgData name="Trey Barron" userId="25173a7f-a939-4c5c-8451-7de1de5f4c89" providerId="ADAL" clId="{F5DB8B17-65C2-4994-9198-7241878409E6}" dt="2022-04-20T12:56:46.842" v="1665" actId="26606"/>
          <ac:spMkLst>
            <pc:docMk/>
            <pc:sldMk cId="1849495168" sldId="259"/>
            <ac:spMk id="75" creationId="{DA1A4CE7-6399-4B37-ACE2-CFC4B4077B51}"/>
          </ac:spMkLst>
        </pc:spChg>
        <pc:spChg chg="add del">
          <ac:chgData name="Trey Barron" userId="25173a7f-a939-4c5c-8451-7de1de5f4c89" providerId="ADAL" clId="{F5DB8B17-65C2-4994-9198-7241878409E6}" dt="2022-04-20T12:56:49.383" v="1667" actId="26606"/>
          <ac:spMkLst>
            <pc:docMk/>
            <pc:sldMk cId="1849495168" sldId="259"/>
            <ac:spMk id="82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6:49.383" v="1667" actId="26606"/>
          <ac:spMkLst>
            <pc:docMk/>
            <pc:sldMk cId="1849495168" sldId="259"/>
            <ac:spMk id="83" creationId="{A57352BE-A213-4040-BE8E-D4A925AD9DF8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0" creationId="{1996130F-9AB5-4DE9-8574-3AF891C5C172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1" creationId="{7326F4E6-9131-42DA-97B2-0BA8D1E258AD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2" creationId="{3F4C104D-5F30-4811-9376-566B26E4719A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3" creationId="{0815E34B-5D02-4E01-A936-E8E1C0AB6F12}"/>
          </ac:spMkLst>
        </pc:spChg>
        <pc:spChg chg="add del">
          <ac:chgData name="Trey Barron" userId="25173a7f-a939-4c5c-8451-7de1de5f4c89" providerId="ADAL" clId="{F5DB8B17-65C2-4994-9198-7241878409E6}" dt="2022-04-20T12:56:51.645" v="1669" actId="26606"/>
          <ac:spMkLst>
            <pc:docMk/>
            <pc:sldMk cId="1849495168" sldId="259"/>
            <ac:spMk id="94" creationId="{7DE3414B-B032-4710-A468-D3285E38C5FF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1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2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3" creationId="{93262980-E907-4930-9E6E-3DC2025CE757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4" creationId="{AFD53EBD-B361-45AD-8ABF-9270B20B4AFE}"/>
          </ac:spMkLst>
        </pc:spChg>
        <pc:spChg chg="add">
          <ac:chgData name="Trey Barron" userId="25173a7f-a939-4c5c-8451-7de1de5f4c89" providerId="ADAL" clId="{F5DB8B17-65C2-4994-9198-7241878409E6}" dt="2022-04-20T12:56:51.665" v="1670" actId="26606"/>
          <ac:spMkLst>
            <pc:docMk/>
            <pc:sldMk cId="1849495168" sldId="259"/>
            <ac:spMk id="105" creationId="{DA1A4CE7-6399-4B37-ACE2-CFC4B4077B51}"/>
          </ac:spMkLst>
        </pc:spChg>
        <pc:grpChg chg="add del">
          <ac:chgData name="Trey Barron" userId="25173a7f-a939-4c5c-8451-7de1de5f4c89" providerId="ADAL" clId="{F5DB8B17-65C2-4994-9198-7241878409E6}" dt="2022-04-20T12:56:33.082" v="1659" actId="26606"/>
          <ac:grpSpMkLst>
            <pc:docMk/>
            <pc:sldMk cId="1849495168" sldId="259"/>
            <ac:grpSpMk id="9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33.082" v="1659" actId="26606"/>
          <ac:grpSpMkLst>
            <pc:docMk/>
            <pc:sldMk cId="1849495168" sldId="259"/>
            <ac:grpSpMk id="23" creationId="{E312DBA5-56D8-42B2-BA94-28168C2A6703}"/>
          </ac:grpSpMkLst>
        </pc:grpChg>
        <pc:grpChg chg="add del">
          <ac:chgData name="Trey Barron" userId="25173a7f-a939-4c5c-8451-7de1de5f4c89" providerId="ADAL" clId="{F5DB8B17-65C2-4994-9198-7241878409E6}" dt="2022-04-20T12:56:35.759" v="1661" actId="26606"/>
          <ac:grpSpMkLst>
            <pc:docMk/>
            <pc:sldMk cId="1849495168" sldId="259"/>
            <ac:grpSpMk id="47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35.759" v="1661" actId="26606"/>
          <ac:grpSpMkLst>
            <pc:docMk/>
            <pc:sldMk cId="1849495168" sldId="259"/>
            <ac:grpSpMk id="51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44.304" v="1663" actId="26606"/>
          <ac:grpSpMkLst>
            <pc:docMk/>
            <pc:sldMk cId="1849495168" sldId="259"/>
            <ac:grpSpMk id="55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44.304" v="1663" actId="26606"/>
          <ac:grpSpMkLst>
            <pc:docMk/>
            <pc:sldMk cId="1849495168" sldId="259"/>
            <ac:grpSpMk id="59" creationId="{E312DBA5-56D8-42B2-BA94-28168C2A6703}"/>
          </ac:grpSpMkLst>
        </pc:grpChg>
        <pc:grpChg chg="add del">
          <ac:chgData name="Trey Barron" userId="25173a7f-a939-4c5c-8451-7de1de5f4c89" providerId="ADAL" clId="{F5DB8B17-65C2-4994-9198-7241878409E6}" dt="2022-04-20T12:56:46.842" v="1665" actId="26606"/>
          <ac:grpSpMkLst>
            <pc:docMk/>
            <pc:sldMk cId="1849495168" sldId="259"/>
            <ac:grpSpMk id="66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46.842" v="1665" actId="26606"/>
          <ac:grpSpMkLst>
            <pc:docMk/>
            <pc:sldMk cId="1849495168" sldId="259"/>
            <ac:grpSpMk id="70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49.383" v="1667" actId="26606"/>
          <ac:grpSpMkLst>
            <pc:docMk/>
            <pc:sldMk cId="1849495168" sldId="259"/>
            <ac:grpSpMk id="77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6:49.383" v="1667" actId="26606"/>
          <ac:grpSpMkLst>
            <pc:docMk/>
            <pc:sldMk cId="1849495168" sldId="259"/>
            <ac:grpSpMk id="81" creationId="{520234FB-542E-4550-9C2F-1B56FD41A1CA}"/>
          </ac:grpSpMkLst>
        </pc:grpChg>
        <pc:grpChg chg="add del">
          <ac:chgData name="Trey Barron" userId="25173a7f-a939-4c5c-8451-7de1de5f4c89" providerId="ADAL" clId="{F5DB8B17-65C2-4994-9198-7241878409E6}" dt="2022-04-20T12:56:51.645" v="1669" actId="26606"/>
          <ac:grpSpMkLst>
            <pc:docMk/>
            <pc:sldMk cId="1849495168" sldId="259"/>
            <ac:grpSpMk id="85" creationId="{166BF9EE-F7AC-4FA5-AC7E-001B3A642F75}"/>
          </ac:grpSpMkLst>
        </pc:grpChg>
        <pc:grpChg chg="add del">
          <ac:chgData name="Trey Barron" userId="25173a7f-a939-4c5c-8451-7de1de5f4c89" providerId="ADAL" clId="{F5DB8B17-65C2-4994-9198-7241878409E6}" dt="2022-04-20T12:56:51.645" v="1669" actId="26606"/>
          <ac:grpSpMkLst>
            <pc:docMk/>
            <pc:sldMk cId="1849495168" sldId="259"/>
            <ac:grpSpMk id="89" creationId="{E312DBA5-56D8-42B2-BA94-28168C2A6703}"/>
          </ac:grpSpMkLst>
        </pc:grpChg>
        <pc:grpChg chg="add">
          <ac:chgData name="Trey Barron" userId="25173a7f-a939-4c5c-8451-7de1de5f4c89" providerId="ADAL" clId="{F5DB8B17-65C2-4994-9198-7241878409E6}" dt="2022-04-20T12:56:51.665" v="1670" actId="26606"/>
          <ac:grpSpMkLst>
            <pc:docMk/>
            <pc:sldMk cId="1849495168" sldId="259"/>
            <ac:grpSpMk id="96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2:56:51.665" v="1670" actId="26606"/>
          <ac:grpSpMkLst>
            <pc:docMk/>
            <pc:sldMk cId="1849495168" sldId="259"/>
            <ac:grpSpMk id="100" creationId="{520234FB-542E-4550-9C2F-1B56FD41A1CA}"/>
          </ac:grpSpMkLst>
        </pc:grpChg>
        <pc:picChg chg="add mod">
          <ac:chgData name="Trey Barron" userId="25173a7f-a939-4c5c-8451-7de1de5f4c89" providerId="ADAL" clId="{F5DB8B17-65C2-4994-9198-7241878409E6}" dt="2022-04-20T12:56:51.665" v="1670" actId="26606"/>
          <ac:picMkLst>
            <pc:docMk/>
            <pc:sldMk cId="1849495168" sldId="259"/>
            <ac:picMk id="4" creationId="{CD1FD8C1-8C34-40B4-A7F4-CCA16AE6732E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6" creationId="{8E4E3832-C00B-452A-9012-956FA1F97E06}"/>
          </ac:picMkLst>
        </pc:picChg>
        <pc:picChg chg="add del mod or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8" creationId="{2EDDAFD8-108D-40B4-A732-5682F876EDB6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10" creationId="{0292D180-C0B8-464B-A2E0-17A608C58C30}"/>
          </ac:picMkLst>
        </pc:picChg>
        <pc:picChg chg="add del mod">
          <ac:chgData name="Trey Barron" userId="25173a7f-a939-4c5c-8451-7de1de5f4c89" providerId="ADAL" clId="{F5DB8B17-65C2-4994-9198-7241878409E6}" dt="2022-04-14T21:25:04.748" v="1552" actId="21"/>
          <ac:picMkLst>
            <pc:docMk/>
            <pc:sldMk cId="1849495168" sldId="259"/>
            <ac:picMk id="12" creationId="{D4799338-8FFE-4644-8B5F-DB4059A31926}"/>
          </ac:picMkLst>
        </pc:picChg>
      </pc:sldChg>
      <pc:sldChg chg="addSp delSp modSp new mod setBg">
        <pc:chgData name="Trey Barron" userId="25173a7f-a939-4c5c-8451-7de1de5f4c89" providerId="ADAL" clId="{F5DB8B17-65C2-4994-9198-7241878409E6}" dt="2022-04-20T12:57:04.491" v="1671" actId="26606"/>
        <pc:sldMkLst>
          <pc:docMk/>
          <pc:sldMk cId="1048179751" sldId="260"/>
        </pc:sldMkLst>
        <pc:spChg chg="mo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2" creationId="{8A9FB220-F187-4FBE-AEF0-E3E81BF9E96C}"/>
          </ac:spMkLst>
        </pc:spChg>
        <pc:spChg chg="mo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3" creationId="{D4CDC8F3-D423-4952-8D5B-6FBB2A130C8F}"/>
          </ac:spMkLst>
        </pc:spChg>
        <pc:spChg chg="del">
          <ac:chgData name="Trey Barron" userId="25173a7f-a939-4c5c-8451-7de1de5f4c89" providerId="ADAL" clId="{F5DB8B17-65C2-4994-9198-7241878409E6}" dt="2022-04-20T12:54:34.042" v="1651"/>
          <ac:spMkLst>
            <pc:docMk/>
            <pc:sldMk cId="1048179751" sldId="260"/>
            <ac:spMk id="4" creationId="{044AB43E-889F-4549-8095-184DDE9FEF04}"/>
          </ac:spMkLst>
        </pc:spChg>
        <pc:spChg chg="add del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39" creationId="{DE91395A-2D18-4AF6-A0AC-AAA7189FED11}"/>
          </ac:spMkLst>
        </pc:spChg>
        <pc:spChg chg="add del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41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4" creationId="{DE91395A-2D18-4AF6-A0AC-AAA7189FED11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6" creationId="{A57352BE-A213-4040-BE8E-D4A925AD9DF8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78" creationId="{93262980-E907-4930-9E6E-3DC2025CE757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80" creationId="{AFD53EBD-B361-45AD-8ABF-9270B20B4AFE}"/>
          </ac:spMkLst>
        </pc:spChg>
        <pc:spChg chg="add">
          <ac:chgData name="Trey Barron" userId="25173a7f-a939-4c5c-8451-7de1de5f4c89" providerId="ADAL" clId="{F5DB8B17-65C2-4994-9198-7241878409E6}" dt="2022-04-20T12:57:04.491" v="1671" actId="26606"/>
          <ac:spMkLst>
            <pc:docMk/>
            <pc:sldMk cId="1048179751" sldId="260"/>
            <ac:spMk id="82" creationId="{DA1A4CE7-6399-4B37-ACE2-CFC4B4077B51}"/>
          </ac:spMkLst>
        </pc:spChg>
        <pc:grpChg chg="add del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11" creationId="{7398C59F-5A18-487B-91D6-B955AACF2E50}"/>
          </ac:grpSpMkLst>
        </pc:grpChg>
        <pc:grpChg chg="add del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25" creationId="{520234FB-542E-4550-9C2F-1B56FD41A1CA}"/>
          </ac:grpSpMkLst>
        </pc:grpChg>
        <pc:grpChg chg="add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46" creationId="{7398C59F-5A18-487B-91D6-B955AACF2E50}"/>
          </ac:grpSpMkLst>
        </pc:grpChg>
        <pc:grpChg chg="add">
          <ac:chgData name="Trey Barron" userId="25173a7f-a939-4c5c-8451-7de1de5f4c89" providerId="ADAL" clId="{F5DB8B17-65C2-4994-9198-7241878409E6}" dt="2022-04-20T12:57:04.491" v="1671" actId="26606"/>
          <ac:grpSpMkLst>
            <pc:docMk/>
            <pc:sldMk cId="1048179751" sldId="260"/>
            <ac:grpSpMk id="60" creationId="{520234FB-542E-4550-9C2F-1B56FD41A1CA}"/>
          </ac:grpSpMkLst>
        </pc:grpChg>
        <pc:picChg chg="add mod">
          <ac:chgData name="Trey Barron" userId="25173a7f-a939-4c5c-8451-7de1de5f4c89" providerId="ADAL" clId="{F5DB8B17-65C2-4994-9198-7241878409E6}" dt="2022-04-20T12:57:04.491" v="1671" actId="26606"/>
          <ac:picMkLst>
            <pc:docMk/>
            <pc:sldMk cId="1048179751" sldId="260"/>
            <ac:picMk id="6" creationId="{F67DEED3-8F90-4C33-931A-2AAD2A47D1BF}"/>
          </ac:picMkLst>
        </pc:picChg>
      </pc:sldChg>
      <pc:sldChg chg="addSp delSp modSp new mod setBg">
        <pc:chgData name="Trey Barron" userId="25173a7f-a939-4c5c-8451-7de1de5f4c89" providerId="ADAL" clId="{F5DB8B17-65C2-4994-9198-7241878409E6}" dt="2022-04-20T13:22:03.918" v="1741" actId="26606"/>
        <pc:sldMkLst>
          <pc:docMk/>
          <pc:sldMk cId="826295662" sldId="261"/>
        </pc:sldMkLst>
        <pc:spChg chg="mo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2" creationId="{9131CC70-B650-4147-B8A9-7D35BCA4D17D}"/>
          </ac:spMkLst>
        </pc:spChg>
        <pc:spChg chg="mo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3" creationId="{F40C5D0A-6CEE-4BB2-9A91-2D662B4FD175}"/>
          </ac:spMkLst>
        </pc:spChg>
        <pc:spChg chg="del">
          <ac:chgData name="Trey Barron" userId="25173a7f-a939-4c5c-8451-7de1de5f4c89" providerId="ADAL" clId="{F5DB8B17-65C2-4994-9198-7241878409E6}" dt="2022-04-20T13:21:50.206" v="1736" actId="478"/>
          <ac:spMkLst>
            <pc:docMk/>
            <pc:sldMk cId="826295662" sldId="261"/>
            <ac:spMk id="4" creationId="{26958864-150C-4E3A-B90D-BFEA46702384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1" creationId="{32414B5A-E45A-41FB-B0D4-F2041B8E60AA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3" creationId="{F314F073-B3D5-4E5E-BC7E-560789B24C24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5" creationId="{5264A84D-7F7E-42E5-B9DD-34AA0B7E9A4E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7" creationId="{11AB0EB9-1A40-4EA1-B129-709AA2CD9A5D}"/>
          </ac:spMkLst>
        </pc:spChg>
        <pc:spChg chg="add del">
          <ac:chgData name="Trey Barron" userId="25173a7f-a939-4c5c-8451-7de1de5f4c89" providerId="ADAL" clId="{F5DB8B17-65C2-4994-9198-7241878409E6}" dt="2022-04-20T13:22:01.779" v="1738" actId="26606"/>
          <ac:spMkLst>
            <pc:docMk/>
            <pc:sldMk cId="826295662" sldId="261"/>
            <ac:spMk id="49" creationId="{AF67D081-FD42-4C44-AA53-2FB802001836}"/>
          </ac:spMkLst>
        </pc:spChg>
        <pc:spChg chg="add del">
          <ac:chgData name="Trey Barron" userId="25173a7f-a939-4c5c-8451-7de1de5f4c89" providerId="ADAL" clId="{F5DB8B17-65C2-4994-9198-7241878409E6}" dt="2022-04-20T13:22:03.913" v="1740" actId="26606"/>
          <ac:spMkLst>
            <pc:docMk/>
            <pc:sldMk cId="826295662" sldId="261"/>
            <ac:spMk id="53" creationId="{32414B5A-E45A-41FB-B0D4-F2041B8E60AA}"/>
          </ac:spMkLst>
        </pc:spChg>
        <pc:spChg chg="add del">
          <ac:chgData name="Trey Barron" userId="25173a7f-a939-4c5c-8451-7de1de5f4c89" providerId="ADAL" clId="{F5DB8B17-65C2-4994-9198-7241878409E6}" dt="2022-04-20T13:22:03.913" v="1740" actId="26606"/>
          <ac:spMkLst>
            <pc:docMk/>
            <pc:sldMk cId="826295662" sldId="261"/>
            <ac:spMk id="54" creationId="{F314F073-B3D5-4E5E-BC7E-560789B24C24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58" creationId="{32414B5A-E45A-41FB-B0D4-F2041B8E60AA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59" creationId="{F314F073-B3D5-4E5E-BC7E-560789B24C24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0" creationId="{5264A84D-7F7E-42E5-B9DD-34AA0B7E9A4E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1" creationId="{11AB0EB9-1A40-4EA1-B129-709AA2CD9A5D}"/>
          </ac:spMkLst>
        </pc:spChg>
        <pc:spChg chg="add">
          <ac:chgData name="Trey Barron" userId="25173a7f-a939-4c5c-8451-7de1de5f4c89" providerId="ADAL" clId="{F5DB8B17-65C2-4994-9198-7241878409E6}" dt="2022-04-20T13:22:03.918" v="1741" actId="26606"/>
          <ac:spMkLst>
            <pc:docMk/>
            <pc:sldMk cId="826295662" sldId="261"/>
            <ac:spMk id="62" creationId="{AF67D081-FD42-4C44-AA53-2FB802001836}"/>
          </ac:spMkLst>
        </pc:spChg>
        <pc:grpChg chg="add del">
          <ac:chgData name="Trey Barron" userId="25173a7f-a939-4c5c-8451-7de1de5f4c89" providerId="ADAL" clId="{F5DB8B17-65C2-4994-9198-7241878409E6}" dt="2022-04-20T13:22:01.779" v="1738" actId="26606"/>
          <ac:grpSpMkLst>
            <pc:docMk/>
            <pc:sldMk cId="826295662" sldId="261"/>
            <ac:grpSpMk id="13" creationId="{65B378DD-3302-4E46-B933-A3A4720E23CB}"/>
          </ac:grpSpMkLst>
        </pc:grpChg>
        <pc:grpChg chg="add del">
          <ac:chgData name="Trey Barron" userId="25173a7f-a939-4c5c-8451-7de1de5f4c89" providerId="ADAL" clId="{F5DB8B17-65C2-4994-9198-7241878409E6}" dt="2022-04-20T13:22:01.779" v="1738" actId="26606"/>
          <ac:grpSpMkLst>
            <pc:docMk/>
            <pc:sldMk cId="826295662" sldId="261"/>
            <ac:grpSpMk id="27" creationId="{B96A5ECF-03BC-41D7-9EF2-7C9F3EBD48B1}"/>
          </ac:grpSpMkLst>
        </pc:grpChg>
        <pc:grpChg chg="add del">
          <ac:chgData name="Trey Barron" userId="25173a7f-a939-4c5c-8451-7de1de5f4c89" providerId="ADAL" clId="{F5DB8B17-65C2-4994-9198-7241878409E6}" dt="2022-04-20T13:22:03.913" v="1740" actId="26606"/>
          <ac:grpSpMkLst>
            <pc:docMk/>
            <pc:sldMk cId="826295662" sldId="261"/>
            <ac:grpSpMk id="51" creationId="{65B378DD-3302-4E46-B933-A3A4720E23CB}"/>
          </ac:grpSpMkLst>
        </pc:grpChg>
        <pc:grpChg chg="add del">
          <ac:chgData name="Trey Barron" userId="25173a7f-a939-4c5c-8451-7de1de5f4c89" providerId="ADAL" clId="{F5DB8B17-65C2-4994-9198-7241878409E6}" dt="2022-04-20T13:22:03.913" v="1740" actId="26606"/>
          <ac:grpSpMkLst>
            <pc:docMk/>
            <pc:sldMk cId="826295662" sldId="261"/>
            <ac:grpSpMk id="52" creationId="{B96A5ECF-03BC-41D7-9EF2-7C9F3EBD48B1}"/>
          </ac:grpSpMkLst>
        </pc:grpChg>
        <pc:grpChg chg="add">
          <ac:chgData name="Trey Barron" userId="25173a7f-a939-4c5c-8451-7de1de5f4c89" providerId="ADAL" clId="{F5DB8B17-65C2-4994-9198-7241878409E6}" dt="2022-04-20T13:22:03.918" v="1741" actId="26606"/>
          <ac:grpSpMkLst>
            <pc:docMk/>
            <pc:sldMk cId="826295662" sldId="261"/>
            <ac:grpSpMk id="56" creationId="{65B378DD-3302-4E46-B933-A3A4720E23CB}"/>
          </ac:grpSpMkLst>
        </pc:grpChg>
        <pc:grpChg chg="add">
          <ac:chgData name="Trey Barron" userId="25173a7f-a939-4c5c-8451-7de1de5f4c89" providerId="ADAL" clId="{F5DB8B17-65C2-4994-9198-7241878409E6}" dt="2022-04-20T13:22:03.918" v="1741" actId="26606"/>
          <ac:grpSpMkLst>
            <pc:docMk/>
            <pc:sldMk cId="826295662" sldId="261"/>
            <ac:grpSpMk id="57" creationId="{B96A5ECF-03BC-41D7-9EF2-7C9F3EBD48B1}"/>
          </ac:grpSpMkLst>
        </pc:grp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5" creationId="{892ADB22-E66F-4833-B75C-09CED4846E31}"/>
          </ac:picMkLst>
        </pc:pic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6" creationId="{0E72DE60-4EA7-4755-BEA1-B4DD371AC6D1}"/>
          </ac:picMkLst>
        </pc:picChg>
        <pc:picChg chg="add mod or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7" creationId="{A5396D18-49E3-4839-92B1-D7FEA181B001}"/>
          </ac:picMkLst>
        </pc:picChg>
        <pc:picChg chg="add mod">
          <ac:chgData name="Trey Barron" userId="25173a7f-a939-4c5c-8451-7de1de5f4c89" providerId="ADAL" clId="{F5DB8B17-65C2-4994-9198-7241878409E6}" dt="2022-04-20T13:22:03.918" v="1741" actId="26606"/>
          <ac:picMkLst>
            <pc:docMk/>
            <pc:sldMk cId="826295662" sldId="261"/>
            <ac:picMk id="8" creationId="{4B8AAA98-99E3-4DE9-9071-7258CDCFE801}"/>
          </ac:picMkLst>
        </pc:picChg>
      </pc:sldChg>
      <pc:sldChg chg="addSp delSp modSp new mod">
        <pc:chgData name="Trey Barron" userId="25173a7f-a939-4c5c-8451-7de1de5f4c89" providerId="ADAL" clId="{F5DB8B17-65C2-4994-9198-7241878409E6}" dt="2022-04-14T21:19:32.549" v="1382" actId="20577"/>
        <pc:sldMkLst>
          <pc:docMk/>
          <pc:sldMk cId="3373522569" sldId="262"/>
        </pc:sldMkLst>
        <pc:spChg chg="mod">
          <ac:chgData name="Trey Barron" userId="25173a7f-a939-4c5c-8451-7de1de5f4c89" providerId="ADAL" clId="{F5DB8B17-65C2-4994-9198-7241878409E6}" dt="2022-04-14T21:19:32.549" v="1382" actId="20577"/>
          <ac:spMkLst>
            <pc:docMk/>
            <pc:sldMk cId="3373522569" sldId="262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0:56:38.236" v="800" actId="478"/>
          <ac:spMkLst>
            <pc:docMk/>
            <pc:sldMk cId="3373522569" sldId="262"/>
            <ac:spMk id="3" creationId="{A9D7E369-1E78-46DC-B181-BC87F387F089}"/>
          </ac:spMkLst>
        </pc:spChg>
        <pc:spChg chg="del">
          <ac:chgData name="Trey Barron" userId="25173a7f-a939-4c5c-8451-7de1de5f4c89" providerId="ADAL" clId="{F5DB8B17-65C2-4994-9198-7241878409E6}" dt="2022-04-14T20:56:06.033" v="798" actId="478"/>
          <ac:spMkLst>
            <pc:docMk/>
            <pc:sldMk cId="3373522569" sldId="262"/>
            <ac:spMk id="4" creationId="{F1373893-3D4A-4DB7-8867-42858D65BDE3}"/>
          </ac:spMkLst>
        </pc:spChg>
        <pc:spChg chg="add del mod">
          <ac:chgData name="Trey Barron" userId="25173a7f-a939-4c5c-8451-7de1de5f4c89" providerId="ADAL" clId="{F5DB8B17-65C2-4994-9198-7241878409E6}" dt="2022-04-14T20:59:58.294" v="830" actId="478"/>
          <ac:spMkLst>
            <pc:docMk/>
            <pc:sldMk cId="3373522569" sldId="262"/>
            <ac:spMk id="5" creationId="{ED591206-7C7C-4B6F-BCCE-AE07ADBBD2DA}"/>
          </ac:spMkLst>
        </pc:spChg>
        <pc:spChg chg="add del mod">
          <ac:chgData name="Trey Barron" userId="25173a7f-a939-4c5c-8451-7de1de5f4c89" providerId="ADAL" clId="{F5DB8B17-65C2-4994-9198-7241878409E6}" dt="2022-04-14T21:00:01.338" v="832"/>
          <ac:spMkLst>
            <pc:docMk/>
            <pc:sldMk cId="3373522569" sldId="262"/>
            <ac:spMk id="6" creationId="{0A2BEF4B-863E-4EF5-B710-F3389A34C762}"/>
          </ac:spMkLst>
        </pc:spChg>
        <pc:spChg chg="add mod">
          <ac:chgData name="Trey Barron" userId="25173a7f-a939-4c5c-8451-7de1de5f4c89" providerId="ADAL" clId="{F5DB8B17-65C2-4994-9198-7241878409E6}" dt="2022-04-14T21:04:31.735" v="967" actId="1076"/>
          <ac:spMkLst>
            <pc:docMk/>
            <pc:sldMk cId="3373522569" sldId="262"/>
            <ac:spMk id="7" creationId="{33F4A93C-5AC3-49D9-9FB0-79428A0F88C1}"/>
          </ac:spMkLst>
        </pc:spChg>
        <pc:spChg chg="add del">
          <ac:chgData name="Trey Barron" userId="25173a7f-a939-4c5c-8451-7de1de5f4c89" providerId="ADAL" clId="{F5DB8B17-65C2-4994-9198-7241878409E6}" dt="2022-04-14T21:01:51.744" v="857" actId="11529"/>
          <ac:spMkLst>
            <pc:docMk/>
            <pc:sldMk cId="3373522569" sldId="262"/>
            <ac:spMk id="8" creationId="{2E641A3A-532C-4C63-9C10-C431F6F4EF19}"/>
          </ac:spMkLst>
        </pc:spChg>
        <pc:spChg chg="add del mod">
          <ac:chgData name="Trey Barron" userId="25173a7f-a939-4c5c-8451-7de1de5f4c89" providerId="ADAL" clId="{F5DB8B17-65C2-4994-9198-7241878409E6}" dt="2022-04-14T21:01:50.552" v="855"/>
          <ac:spMkLst>
            <pc:docMk/>
            <pc:sldMk cId="3373522569" sldId="262"/>
            <ac:spMk id="9" creationId="{1ECE1C99-3615-4365-9CC9-211A2FCF3A2A}"/>
          </ac:spMkLst>
        </pc:spChg>
        <pc:spChg chg="add del mod">
          <ac:chgData name="Trey Barron" userId="25173a7f-a939-4c5c-8451-7de1de5f4c89" providerId="ADAL" clId="{F5DB8B17-65C2-4994-9198-7241878409E6}" dt="2022-04-14T21:01:50.120" v="854"/>
          <ac:spMkLst>
            <pc:docMk/>
            <pc:sldMk cId="3373522569" sldId="262"/>
            <ac:spMk id="10" creationId="{56E3585B-FF53-4FFB-9DA5-27C26145C4F0}"/>
          </ac:spMkLst>
        </pc:spChg>
        <pc:spChg chg="add del mod">
          <ac:chgData name="Trey Barron" userId="25173a7f-a939-4c5c-8451-7de1de5f4c89" providerId="ADAL" clId="{F5DB8B17-65C2-4994-9198-7241878409E6}" dt="2022-04-14T21:01:49.663" v="853"/>
          <ac:spMkLst>
            <pc:docMk/>
            <pc:sldMk cId="3373522569" sldId="262"/>
            <ac:spMk id="11" creationId="{88D53E33-2705-4AB5-AC4C-C65ADC6D556D}"/>
          </ac:spMkLst>
        </pc:spChg>
        <pc:spChg chg="add del mod">
          <ac:chgData name="Trey Barron" userId="25173a7f-a939-4c5c-8451-7de1de5f4c89" providerId="ADAL" clId="{F5DB8B17-65C2-4994-9198-7241878409E6}" dt="2022-04-14T21:01:48.796" v="852"/>
          <ac:spMkLst>
            <pc:docMk/>
            <pc:sldMk cId="3373522569" sldId="262"/>
            <ac:spMk id="12" creationId="{078DC4A7-6D6D-46AC-B355-4A4A237CFECE}"/>
          </ac:spMkLst>
        </pc:spChg>
        <pc:spChg chg="add mod">
          <ac:chgData name="Trey Barron" userId="25173a7f-a939-4c5c-8451-7de1de5f4c89" providerId="ADAL" clId="{F5DB8B17-65C2-4994-9198-7241878409E6}" dt="2022-04-14T21:02:27.657" v="860" actId="207"/>
          <ac:spMkLst>
            <pc:docMk/>
            <pc:sldMk cId="3373522569" sldId="262"/>
            <ac:spMk id="13" creationId="{1BFF71BD-40D9-4E78-9F3A-2148EC48A017}"/>
          </ac:spMkLst>
        </pc:spChg>
        <pc:spChg chg="add mod">
          <ac:chgData name="Trey Barron" userId="25173a7f-a939-4c5c-8451-7de1de5f4c89" providerId="ADAL" clId="{F5DB8B17-65C2-4994-9198-7241878409E6}" dt="2022-04-14T21:03:41.497" v="913" actId="1076"/>
          <ac:spMkLst>
            <pc:docMk/>
            <pc:sldMk cId="3373522569" sldId="262"/>
            <ac:spMk id="14" creationId="{F4621F01-1F66-4A31-95E5-DE13D07796DA}"/>
          </ac:spMkLst>
        </pc:spChg>
        <pc:spChg chg="add mod">
          <ac:chgData name="Trey Barron" userId="25173a7f-a939-4c5c-8451-7de1de5f4c89" providerId="ADAL" clId="{F5DB8B17-65C2-4994-9198-7241878409E6}" dt="2022-04-14T21:03:33.072" v="909" actId="1076"/>
          <ac:spMkLst>
            <pc:docMk/>
            <pc:sldMk cId="3373522569" sldId="262"/>
            <ac:spMk id="15" creationId="{4D4F4EC4-EB7D-45F3-AB77-16D9A654340B}"/>
          </ac:spMkLst>
        </pc:spChg>
        <pc:spChg chg="add mod">
          <ac:chgData name="Trey Barron" userId="25173a7f-a939-4c5c-8451-7de1de5f4c89" providerId="ADAL" clId="{F5DB8B17-65C2-4994-9198-7241878409E6}" dt="2022-04-14T21:03:36.121" v="911" actId="1076"/>
          <ac:spMkLst>
            <pc:docMk/>
            <pc:sldMk cId="3373522569" sldId="262"/>
            <ac:spMk id="16" creationId="{B31A6F0F-F93E-45D2-AEFB-50ECC1202993}"/>
          </ac:spMkLst>
        </pc:spChg>
        <pc:spChg chg="add mod">
          <ac:chgData name="Trey Barron" userId="25173a7f-a939-4c5c-8451-7de1de5f4c89" providerId="ADAL" clId="{F5DB8B17-65C2-4994-9198-7241878409E6}" dt="2022-04-14T21:04:54.633" v="979" actId="1076"/>
          <ac:spMkLst>
            <pc:docMk/>
            <pc:sldMk cId="3373522569" sldId="262"/>
            <ac:spMk id="17" creationId="{9F2C4221-71E4-48BB-BAA5-186D728DEF91}"/>
          </ac:spMkLst>
        </pc:spChg>
        <pc:spChg chg="add mod">
          <ac:chgData name="Trey Barron" userId="25173a7f-a939-4c5c-8451-7de1de5f4c89" providerId="ADAL" clId="{F5DB8B17-65C2-4994-9198-7241878409E6}" dt="2022-04-14T21:04:28.705" v="965" actId="1076"/>
          <ac:spMkLst>
            <pc:docMk/>
            <pc:sldMk cId="3373522569" sldId="262"/>
            <ac:spMk id="18" creationId="{39129730-0FCF-4AD6-B356-DEAEA7EBE177}"/>
          </ac:spMkLst>
        </pc:spChg>
        <pc:spChg chg="add mod">
          <ac:chgData name="Trey Barron" userId="25173a7f-a939-4c5c-8451-7de1de5f4c89" providerId="ADAL" clId="{F5DB8B17-65C2-4994-9198-7241878409E6}" dt="2022-04-14T21:02:42.744" v="871" actId="1076"/>
          <ac:spMkLst>
            <pc:docMk/>
            <pc:sldMk cId="3373522569" sldId="262"/>
            <ac:spMk id="19" creationId="{DDC55059-F361-4065-A8DE-5F6CB84793A5}"/>
          </ac:spMkLst>
        </pc:spChg>
        <pc:spChg chg="add mod">
          <ac:chgData name="Trey Barron" userId="25173a7f-a939-4c5c-8451-7de1de5f4c89" providerId="ADAL" clId="{F5DB8B17-65C2-4994-9198-7241878409E6}" dt="2022-04-14T21:03:06.516" v="896" actId="1076"/>
          <ac:spMkLst>
            <pc:docMk/>
            <pc:sldMk cId="3373522569" sldId="262"/>
            <ac:spMk id="20" creationId="{788F6045-F055-417D-8EA4-7F54BC2DE290}"/>
          </ac:spMkLst>
        </pc:spChg>
        <pc:spChg chg="add mod">
          <ac:chgData name="Trey Barron" userId="25173a7f-a939-4c5c-8451-7de1de5f4c89" providerId="ADAL" clId="{F5DB8B17-65C2-4994-9198-7241878409E6}" dt="2022-04-14T21:02:37.353" v="869" actId="1076"/>
          <ac:spMkLst>
            <pc:docMk/>
            <pc:sldMk cId="3373522569" sldId="262"/>
            <ac:spMk id="21" creationId="{7E671000-C7F0-4543-98F4-6405434B5A86}"/>
          </ac:spMkLst>
        </pc:spChg>
        <pc:spChg chg="add mod">
          <ac:chgData name="Trey Barron" userId="25173a7f-a939-4c5c-8451-7de1de5f4c89" providerId="ADAL" clId="{F5DB8B17-65C2-4994-9198-7241878409E6}" dt="2022-04-14T21:03:46.161" v="915" actId="1076"/>
          <ac:spMkLst>
            <pc:docMk/>
            <pc:sldMk cId="3373522569" sldId="262"/>
            <ac:spMk id="22" creationId="{38EA6969-6460-4977-A0B3-B5060E1B25F4}"/>
          </ac:spMkLst>
        </pc:spChg>
        <pc:spChg chg="add mod">
          <ac:chgData name="Trey Barron" userId="25173a7f-a939-4c5c-8451-7de1de5f4c89" providerId="ADAL" clId="{F5DB8B17-65C2-4994-9198-7241878409E6}" dt="2022-04-14T21:03:43.672" v="914" actId="1076"/>
          <ac:spMkLst>
            <pc:docMk/>
            <pc:sldMk cId="3373522569" sldId="262"/>
            <ac:spMk id="23" creationId="{39DE508D-8942-42C9-8871-A07D7FC841FF}"/>
          </ac:spMkLst>
        </pc:spChg>
        <pc:spChg chg="add mod">
          <ac:chgData name="Trey Barron" userId="25173a7f-a939-4c5c-8451-7de1de5f4c89" providerId="ADAL" clId="{F5DB8B17-65C2-4994-9198-7241878409E6}" dt="2022-04-14T21:03:38.016" v="912" actId="1076"/>
          <ac:spMkLst>
            <pc:docMk/>
            <pc:sldMk cId="3373522569" sldId="262"/>
            <ac:spMk id="24" creationId="{2D2EF0CE-4D48-453E-8990-153FAD1B9402}"/>
          </ac:spMkLst>
        </pc:spChg>
        <pc:spChg chg="add mod">
          <ac:chgData name="Trey Barron" userId="25173a7f-a939-4c5c-8451-7de1de5f4c89" providerId="ADAL" clId="{F5DB8B17-65C2-4994-9198-7241878409E6}" dt="2022-04-14T21:03:34.625" v="910" actId="1076"/>
          <ac:spMkLst>
            <pc:docMk/>
            <pc:sldMk cId="3373522569" sldId="262"/>
            <ac:spMk id="25" creationId="{D81696BA-3F79-45FC-A0C5-94F61DA43734}"/>
          </ac:spMkLst>
        </pc:spChg>
        <pc:spChg chg="add mod">
          <ac:chgData name="Trey Barron" userId="25173a7f-a939-4c5c-8451-7de1de5f4c89" providerId="ADAL" clId="{F5DB8B17-65C2-4994-9198-7241878409E6}" dt="2022-04-14T21:03:31.444" v="908" actId="1076"/>
          <ac:spMkLst>
            <pc:docMk/>
            <pc:sldMk cId="3373522569" sldId="262"/>
            <ac:spMk id="26" creationId="{16D4EEBA-BB9C-4382-B1E5-58138CFA325E}"/>
          </ac:spMkLst>
        </pc:spChg>
        <pc:spChg chg="add mod">
          <ac:chgData name="Trey Barron" userId="25173a7f-a939-4c5c-8451-7de1de5f4c89" providerId="ADAL" clId="{F5DB8B17-65C2-4994-9198-7241878409E6}" dt="2022-04-14T21:03:26.055" v="905" actId="1076"/>
          <ac:spMkLst>
            <pc:docMk/>
            <pc:sldMk cId="3373522569" sldId="262"/>
            <ac:spMk id="27" creationId="{CC8212FD-C74C-49A0-BACB-F058B55D2465}"/>
          </ac:spMkLst>
        </pc:spChg>
        <pc:spChg chg="add mod">
          <ac:chgData name="Trey Barron" userId="25173a7f-a939-4c5c-8451-7de1de5f4c89" providerId="ADAL" clId="{F5DB8B17-65C2-4994-9198-7241878409E6}" dt="2022-04-14T21:03:28.319" v="907" actId="1076"/>
          <ac:spMkLst>
            <pc:docMk/>
            <pc:sldMk cId="3373522569" sldId="262"/>
            <ac:spMk id="28" creationId="{F2BA53E8-FAA5-42B3-B8FE-9632FC7D4833}"/>
          </ac:spMkLst>
        </pc:spChg>
        <pc:spChg chg="add mod">
          <ac:chgData name="Trey Barron" userId="25173a7f-a939-4c5c-8451-7de1de5f4c89" providerId="ADAL" clId="{F5DB8B17-65C2-4994-9198-7241878409E6}" dt="2022-04-14T21:03:27.496" v="906" actId="1076"/>
          <ac:spMkLst>
            <pc:docMk/>
            <pc:sldMk cId="3373522569" sldId="262"/>
            <ac:spMk id="29" creationId="{25B4E3D5-7059-4A36-820E-A437DEFB9E69}"/>
          </ac:spMkLst>
        </pc:spChg>
        <pc:spChg chg="add mod">
          <ac:chgData name="Trey Barron" userId="25173a7f-a939-4c5c-8451-7de1de5f4c89" providerId="ADAL" clId="{F5DB8B17-65C2-4994-9198-7241878409E6}" dt="2022-04-14T21:03:18.728" v="902" actId="1076"/>
          <ac:spMkLst>
            <pc:docMk/>
            <pc:sldMk cId="3373522569" sldId="262"/>
            <ac:spMk id="30" creationId="{B7DCD62A-D433-4ED4-BA08-384C3F1A53C4}"/>
          </ac:spMkLst>
        </pc:spChg>
        <pc:spChg chg="add mod">
          <ac:chgData name="Trey Barron" userId="25173a7f-a939-4c5c-8451-7de1de5f4c89" providerId="ADAL" clId="{F5DB8B17-65C2-4994-9198-7241878409E6}" dt="2022-04-14T21:03:15.492" v="901" actId="1076"/>
          <ac:spMkLst>
            <pc:docMk/>
            <pc:sldMk cId="3373522569" sldId="262"/>
            <ac:spMk id="31" creationId="{C2E48292-8D1C-4086-8690-004D6391767C}"/>
          </ac:spMkLst>
        </pc:spChg>
        <pc:spChg chg="add mod">
          <ac:chgData name="Trey Barron" userId="25173a7f-a939-4c5c-8451-7de1de5f4c89" providerId="ADAL" clId="{F5DB8B17-65C2-4994-9198-7241878409E6}" dt="2022-04-14T21:03:12.495" v="900" actId="1076"/>
          <ac:spMkLst>
            <pc:docMk/>
            <pc:sldMk cId="3373522569" sldId="262"/>
            <ac:spMk id="32" creationId="{D4C80015-40F9-41D4-99A4-307301C9FA7A}"/>
          </ac:spMkLst>
        </pc:spChg>
        <pc:spChg chg="add mod">
          <ac:chgData name="Trey Barron" userId="25173a7f-a939-4c5c-8451-7de1de5f4c89" providerId="ADAL" clId="{F5DB8B17-65C2-4994-9198-7241878409E6}" dt="2022-04-14T21:03:04.828" v="895" actId="1076"/>
          <ac:spMkLst>
            <pc:docMk/>
            <pc:sldMk cId="3373522569" sldId="262"/>
            <ac:spMk id="33" creationId="{38B6FC22-3537-4224-A389-36CA1513D228}"/>
          </ac:spMkLst>
        </pc:spChg>
        <pc:spChg chg="add mod">
          <ac:chgData name="Trey Barron" userId="25173a7f-a939-4c5c-8451-7de1de5f4c89" providerId="ADAL" clId="{F5DB8B17-65C2-4994-9198-7241878409E6}" dt="2022-04-14T21:03:07.373" v="897" actId="1076"/>
          <ac:spMkLst>
            <pc:docMk/>
            <pc:sldMk cId="3373522569" sldId="262"/>
            <ac:spMk id="34" creationId="{DA7281C3-A37D-4207-AE4E-01F4B9FE44DD}"/>
          </ac:spMkLst>
        </pc:spChg>
        <pc:spChg chg="add mod">
          <ac:chgData name="Trey Barron" userId="25173a7f-a939-4c5c-8451-7de1de5f4c89" providerId="ADAL" clId="{F5DB8B17-65C2-4994-9198-7241878409E6}" dt="2022-04-14T21:03:08.300" v="898" actId="1076"/>
          <ac:spMkLst>
            <pc:docMk/>
            <pc:sldMk cId="3373522569" sldId="262"/>
            <ac:spMk id="35" creationId="{E13D6BC0-A677-431D-B174-3556C82CC81A}"/>
          </ac:spMkLst>
        </pc:spChg>
        <pc:spChg chg="add mod">
          <ac:chgData name="Trey Barron" userId="25173a7f-a939-4c5c-8451-7de1de5f4c89" providerId="ADAL" clId="{F5DB8B17-65C2-4994-9198-7241878409E6}" dt="2022-04-14T21:03:09.350" v="899" actId="1076"/>
          <ac:spMkLst>
            <pc:docMk/>
            <pc:sldMk cId="3373522569" sldId="262"/>
            <ac:spMk id="36" creationId="{A66F740B-DD18-48AC-8B22-1B855424CD31}"/>
          </ac:spMkLst>
        </pc:spChg>
        <pc:spChg chg="add mod">
          <ac:chgData name="Trey Barron" userId="25173a7f-a939-4c5c-8451-7de1de5f4c89" providerId="ADAL" clId="{F5DB8B17-65C2-4994-9198-7241878409E6}" dt="2022-04-14T21:04:57.182" v="981" actId="1076"/>
          <ac:spMkLst>
            <pc:docMk/>
            <pc:sldMk cId="3373522569" sldId="262"/>
            <ac:spMk id="37" creationId="{DB3DEA01-A730-4AD2-AE8E-B9C427BB012A}"/>
          </ac:spMkLst>
        </pc:spChg>
        <pc:spChg chg="add mod">
          <ac:chgData name="Trey Barron" userId="25173a7f-a939-4c5c-8451-7de1de5f4c89" providerId="ADAL" clId="{F5DB8B17-65C2-4994-9198-7241878409E6}" dt="2022-04-14T21:04:55.776" v="980" actId="1076"/>
          <ac:spMkLst>
            <pc:docMk/>
            <pc:sldMk cId="3373522569" sldId="262"/>
            <ac:spMk id="38" creationId="{98C845CB-F49B-4285-A0FF-519639347C7D}"/>
          </ac:spMkLst>
        </pc:spChg>
        <pc:spChg chg="add mod">
          <ac:chgData name="Trey Barron" userId="25173a7f-a939-4c5c-8451-7de1de5f4c89" providerId="ADAL" clId="{F5DB8B17-65C2-4994-9198-7241878409E6}" dt="2022-04-14T21:04:06.943" v="937" actId="1076"/>
          <ac:spMkLst>
            <pc:docMk/>
            <pc:sldMk cId="3373522569" sldId="262"/>
            <ac:spMk id="39" creationId="{DF14BCD9-4C44-4F38-9E58-2802D43A8B3F}"/>
          </ac:spMkLst>
        </pc:spChg>
        <pc:spChg chg="add mod">
          <ac:chgData name="Trey Barron" userId="25173a7f-a939-4c5c-8451-7de1de5f4c89" providerId="ADAL" clId="{F5DB8B17-65C2-4994-9198-7241878409E6}" dt="2022-04-14T21:04:05.525" v="936" actId="1076"/>
          <ac:spMkLst>
            <pc:docMk/>
            <pc:sldMk cId="3373522569" sldId="262"/>
            <ac:spMk id="40" creationId="{16B788A2-D2CE-4360-81A1-78E8713F0B3A}"/>
          </ac:spMkLst>
        </pc:spChg>
        <pc:spChg chg="add mod">
          <ac:chgData name="Trey Barron" userId="25173a7f-a939-4c5c-8451-7de1de5f4c89" providerId="ADAL" clId="{F5DB8B17-65C2-4994-9198-7241878409E6}" dt="2022-04-14T21:04:03.774" v="935" actId="1076"/>
          <ac:spMkLst>
            <pc:docMk/>
            <pc:sldMk cId="3373522569" sldId="262"/>
            <ac:spMk id="41" creationId="{9D9DE64D-D157-4A61-A2B0-8EF818287AB9}"/>
          </ac:spMkLst>
        </pc:spChg>
        <pc:spChg chg="add mod">
          <ac:chgData name="Trey Barron" userId="25173a7f-a939-4c5c-8451-7de1de5f4c89" providerId="ADAL" clId="{F5DB8B17-65C2-4994-9198-7241878409E6}" dt="2022-04-14T21:04:02.328" v="934" actId="1076"/>
          <ac:spMkLst>
            <pc:docMk/>
            <pc:sldMk cId="3373522569" sldId="262"/>
            <ac:spMk id="42" creationId="{6B9650D8-290D-405F-B9E7-81F6A0FD4888}"/>
          </ac:spMkLst>
        </pc:spChg>
        <pc:spChg chg="add mod">
          <ac:chgData name="Trey Barron" userId="25173a7f-a939-4c5c-8451-7de1de5f4c89" providerId="ADAL" clId="{F5DB8B17-65C2-4994-9198-7241878409E6}" dt="2022-04-14T21:04:00.901" v="933" actId="1076"/>
          <ac:spMkLst>
            <pc:docMk/>
            <pc:sldMk cId="3373522569" sldId="262"/>
            <ac:spMk id="43" creationId="{1F906251-528F-4A37-B348-3F253DE09A30}"/>
          </ac:spMkLst>
        </pc:spChg>
        <pc:spChg chg="add mod">
          <ac:chgData name="Trey Barron" userId="25173a7f-a939-4c5c-8451-7de1de5f4c89" providerId="ADAL" clId="{F5DB8B17-65C2-4994-9198-7241878409E6}" dt="2022-04-14T21:03:59.426" v="932" actId="1076"/>
          <ac:spMkLst>
            <pc:docMk/>
            <pc:sldMk cId="3373522569" sldId="262"/>
            <ac:spMk id="44" creationId="{04F416C0-510C-4471-9C07-3C068414512A}"/>
          </ac:spMkLst>
        </pc:spChg>
        <pc:spChg chg="add mod">
          <ac:chgData name="Trey Barron" userId="25173a7f-a939-4c5c-8451-7de1de5f4c89" providerId="ADAL" clId="{F5DB8B17-65C2-4994-9198-7241878409E6}" dt="2022-04-14T21:03:58.143" v="931" actId="1076"/>
          <ac:spMkLst>
            <pc:docMk/>
            <pc:sldMk cId="3373522569" sldId="262"/>
            <ac:spMk id="45" creationId="{09F106BA-E5DF-4212-A9DC-3CC414A6B6F2}"/>
          </ac:spMkLst>
        </pc:spChg>
        <pc:spChg chg="add mod">
          <ac:chgData name="Trey Barron" userId="25173a7f-a939-4c5c-8451-7de1de5f4c89" providerId="ADAL" clId="{F5DB8B17-65C2-4994-9198-7241878409E6}" dt="2022-04-14T21:03:56.675" v="930" actId="1076"/>
          <ac:spMkLst>
            <pc:docMk/>
            <pc:sldMk cId="3373522569" sldId="262"/>
            <ac:spMk id="46" creationId="{2E46EBAF-1242-47C0-B816-5D18EBDEB849}"/>
          </ac:spMkLst>
        </pc:spChg>
        <pc:spChg chg="add mod">
          <ac:chgData name="Trey Barron" userId="25173a7f-a939-4c5c-8451-7de1de5f4c89" providerId="ADAL" clId="{F5DB8B17-65C2-4994-9198-7241878409E6}" dt="2022-04-14T21:03:55.049" v="929" actId="1076"/>
          <ac:spMkLst>
            <pc:docMk/>
            <pc:sldMk cId="3373522569" sldId="262"/>
            <ac:spMk id="47" creationId="{C2567121-338A-4F82-A50E-7EE1F861FA4B}"/>
          </ac:spMkLst>
        </pc:spChg>
        <pc:spChg chg="add mod">
          <ac:chgData name="Trey Barron" userId="25173a7f-a939-4c5c-8451-7de1de5f4c89" providerId="ADAL" clId="{F5DB8B17-65C2-4994-9198-7241878409E6}" dt="2022-04-14T21:03:52.845" v="928" actId="1076"/>
          <ac:spMkLst>
            <pc:docMk/>
            <pc:sldMk cId="3373522569" sldId="262"/>
            <ac:spMk id="48" creationId="{4C033767-C2F4-4DB1-96EB-667AA2B6847B}"/>
          </ac:spMkLst>
        </pc:spChg>
        <pc:spChg chg="add mod">
          <ac:chgData name="Trey Barron" userId="25173a7f-a939-4c5c-8451-7de1de5f4c89" providerId="ADAL" clId="{F5DB8B17-65C2-4994-9198-7241878409E6}" dt="2022-04-14T21:04:53.365" v="978" actId="1076"/>
          <ac:spMkLst>
            <pc:docMk/>
            <pc:sldMk cId="3373522569" sldId="262"/>
            <ac:spMk id="49" creationId="{AF59DF6B-11EF-479A-909B-68AC3250A9F0}"/>
          </ac:spMkLst>
        </pc:spChg>
        <pc:spChg chg="add mod">
          <ac:chgData name="Trey Barron" userId="25173a7f-a939-4c5c-8451-7de1de5f4c89" providerId="ADAL" clId="{F5DB8B17-65C2-4994-9198-7241878409E6}" dt="2022-04-14T21:04:51.949" v="977" actId="1076"/>
          <ac:spMkLst>
            <pc:docMk/>
            <pc:sldMk cId="3373522569" sldId="262"/>
            <ac:spMk id="50" creationId="{335B3816-554D-439E-AAF7-927123DEC757}"/>
          </ac:spMkLst>
        </pc:spChg>
        <pc:spChg chg="add mod">
          <ac:chgData name="Trey Barron" userId="25173a7f-a939-4c5c-8451-7de1de5f4c89" providerId="ADAL" clId="{F5DB8B17-65C2-4994-9198-7241878409E6}" dt="2022-04-14T21:04:23.105" v="953" actId="1076"/>
          <ac:spMkLst>
            <pc:docMk/>
            <pc:sldMk cId="3373522569" sldId="262"/>
            <ac:spMk id="51" creationId="{A6A00AFC-AF7E-4C3A-8209-F8412C36CAE4}"/>
          </ac:spMkLst>
        </pc:spChg>
        <pc:spChg chg="add mod">
          <ac:chgData name="Trey Barron" userId="25173a7f-a939-4c5c-8451-7de1de5f4c89" providerId="ADAL" clId="{F5DB8B17-65C2-4994-9198-7241878409E6}" dt="2022-04-14T21:04:21.352" v="952" actId="1076"/>
          <ac:spMkLst>
            <pc:docMk/>
            <pc:sldMk cId="3373522569" sldId="262"/>
            <ac:spMk id="52" creationId="{7363C271-0BE3-478B-99ED-7BB5B73E4957}"/>
          </ac:spMkLst>
        </pc:spChg>
        <pc:spChg chg="add mod">
          <ac:chgData name="Trey Barron" userId="25173a7f-a939-4c5c-8451-7de1de5f4c89" providerId="ADAL" clId="{F5DB8B17-65C2-4994-9198-7241878409E6}" dt="2022-04-14T21:04:19.664" v="951" actId="1076"/>
          <ac:spMkLst>
            <pc:docMk/>
            <pc:sldMk cId="3373522569" sldId="262"/>
            <ac:spMk id="53" creationId="{1A55F06C-C052-4B23-B648-D2A7652EDD97}"/>
          </ac:spMkLst>
        </pc:spChg>
        <pc:spChg chg="add mod">
          <ac:chgData name="Trey Barron" userId="25173a7f-a939-4c5c-8451-7de1de5f4c89" providerId="ADAL" clId="{F5DB8B17-65C2-4994-9198-7241878409E6}" dt="2022-04-14T21:04:17.823" v="950" actId="1076"/>
          <ac:spMkLst>
            <pc:docMk/>
            <pc:sldMk cId="3373522569" sldId="262"/>
            <ac:spMk id="54" creationId="{C9A2DA34-6D25-4BBD-8CCC-1175AB6D8329}"/>
          </ac:spMkLst>
        </pc:spChg>
        <pc:spChg chg="add mod">
          <ac:chgData name="Trey Barron" userId="25173a7f-a939-4c5c-8451-7de1de5f4c89" providerId="ADAL" clId="{F5DB8B17-65C2-4994-9198-7241878409E6}" dt="2022-04-14T21:04:15.391" v="949" actId="1076"/>
          <ac:spMkLst>
            <pc:docMk/>
            <pc:sldMk cId="3373522569" sldId="262"/>
            <ac:spMk id="55" creationId="{B7B81512-4598-465B-8485-91964D7A1037}"/>
          </ac:spMkLst>
        </pc:spChg>
        <pc:spChg chg="add mod">
          <ac:chgData name="Trey Barron" userId="25173a7f-a939-4c5c-8451-7de1de5f4c89" providerId="ADAL" clId="{F5DB8B17-65C2-4994-9198-7241878409E6}" dt="2022-04-14T21:04:12.711" v="948" actId="1076"/>
          <ac:spMkLst>
            <pc:docMk/>
            <pc:sldMk cId="3373522569" sldId="262"/>
            <ac:spMk id="56" creationId="{6969F08A-243F-450E-9D23-24AA5138235F}"/>
          </ac:spMkLst>
        </pc:spChg>
        <pc:spChg chg="add mod">
          <ac:chgData name="Trey Barron" userId="25173a7f-a939-4c5c-8451-7de1de5f4c89" providerId="ADAL" clId="{F5DB8B17-65C2-4994-9198-7241878409E6}" dt="2022-04-14T21:04:10.720" v="947" actId="1076"/>
          <ac:spMkLst>
            <pc:docMk/>
            <pc:sldMk cId="3373522569" sldId="262"/>
            <ac:spMk id="57" creationId="{533A060D-0319-42FA-8383-A34361AF5787}"/>
          </ac:spMkLst>
        </pc:spChg>
        <pc:spChg chg="add mod">
          <ac:chgData name="Trey Barron" userId="25173a7f-a939-4c5c-8451-7de1de5f4c89" providerId="ADAL" clId="{F5DB8B17-65C2-4994-9198-7241878409E6}" dt="2022-04-14T21:04:50.086" v="976" actId="1076"/>
          <ac:spMkLst>
            <pc:docMk/>
            <pc:sldMk cId="3373522569" sldId="262"/>
            <ac:spMk id="58" creationId="{7FA00D44-1648-4082-83D4-0846218E7211}"/>
          </ac:spMkLst>
        </pc:spChg>
        <pc:spChg chg="add mod">
          <ac:chgData name="Trey Barron" userId="25173a7f-a939-4c5c-8451-7de1de5f4c89" providerId="ADAL" clId="{F5DB8B17-65C2-4994-9198-7241878409E6}" dt="2022-04-14T21:04:48.379" v="975" actId="1076"/>
          <ac:spMkLst>
            <pc:docMk/>
            <pc:sldMk cId="3373522569" sldId="262"/>
            <ac:spMk id="59" creationId="{1E711F3C-C801-46EC-B9D4-170E625E6A57}"/>
          </ac:spMkLst>
        </pc:spChg>
        <pc:spChg chg="add mod">
          <ac:chgData name="Trey Barron" userId="25173a7f-a939-4c5c-8451-7de1de5f4c89" providerId="ADAL" clId="{F5DB8B17-65C2-4994-9198-7241878409E6}" dt="2022-04-14T21:04:45.525" v="974" actId="1076"/>
          <ac:spMkLst>
            <pc:docMk/>
            <pc:sldMk cId="3373522569" sldId="262"/>
            <ac:spMk id="60" creationId="{9B82A390-8863-4ADD-99CD-98F5391674B1}"/>
          </ac:spMkLst>
        </pc:spChg>
        <pc:spChg chg="add mod">
          <ac:chgData name="Trey Barron" userId="25173a7f-a939-4c5c-8451-7de1de5f4c89" providerId="ADAL" clId="{F5DB8B17-65C2-4994-9198-7241878409E6}" dt="2022-04-14T21:04:44.332" v="973" actId="1076"/>
          <ac:spMkLst>
            <pc:docMk/>
            <pc:sldMk cId="3373522569" sldId="262"/>
            <ac:spMk id="61" creationId="{853386CC-5B83-48BD-9B46-EE39CA116479}"/>
          </ac:spMkLst>
        </pc:spChg>
        <pc:spChg chg="add mod">
          <ac:chgData name="Trey Barron" userId="25173a7f-a939-4c5c-8451-7de1de5f4c89" providerId="ADAL" clId="{F5DB8B17-65C2-4994-9198-7241878409E6}" dt="2022-04-14T21:04:43.083" v="972" actId="1076"/>
          <ac:spMkLst>
            <pc:docMk/>
            <pc:sldMk cId="3373522569" sldId="262"/>
            <ac:spMk id="62" creationId="{497A7F97-D4E4-4FA3-B4D5-C3236197F9D8}"/>
          </ac:spMkLst>
        </pc:spChg>
        <pc:spChg chg="add mod">
          <ac:chgData name="Trey Barron" userId="25173a7f-a939-4c5c-8451-7de1de5f4c89" providerId="ADAL" clId="{F5DB8B17-65C2-4994-9198-7241878409E6}" dt="2022-04-14T21:04:41.668" v="971" actId="1076"/>
          <ac:spMkLst>
            <pc:docMk/>
            <pc:sldMk cId="3373522569" sldId="262"/>
            <ac:spMk id="63" creationId="{E3573921-BD54-4F63-9466-DECB81118C2E}"/>
          </ac:spMkLst>
        </pc:spChg>
        <pc:spChg chg="add mod">
          <ac:chgData name="Trey Barron" userId="25173a7f-a939-4c5c-8451-7de1de5f4c89" providerId="ADAL" clId="{F5DB8B17-65C2-4994-9198-7241878409E6}" dt="2022-04-14T21:04:39.523" v="970" actId="1076"/>
          <ac:spMkLst>
            <pc:docMk/>
            <pc:sldMk cId="3373522569" sldId="262"/>
            <ac:spMk id="64" creationId="{96FC0B49-10AB-42D5-9BAA-D579D2D2A209}"/>
          </ac:spMkLst>
        </pc:spChg>
        <pc:spChg chg="add mod">
          <ac:chgData name="Trey Barron" userId="25173a7f-a939-4c5c-8451-7de1de5f4c89" providerId="ADAL" clId="{F5DB8B17-65C2-4994-9198-7241878409E6}" dt="2022-04-14T21:04:37.513" v="969" actId="1076"/>
          <ac:spMkLst>
            <pc:docMk/>
            <pc:sldMk cId="3373522569" sldId="262"/>
            <ac:spMk id="65" creationId="{0DC22D96-B38D-497F-BAE5-7F27782F050E}"/>
          </ac:spMkLst>
        </pc:spChg>
        <pc:spChg chg="add mod">
          <ac:chgData name="Trey Barron" userId="25173a7f-a939-4c5c-8451-7de1de5f4c89" providerId="ADAL" clId="{F5DB8B17-65C2-4994-9198-7241878409E6}" dt="2022-04-14T21:04:35.939" v="968" actId="1076"/>
          <ac:spMkLst>
            <pc:docMk/>
            <pc:sldMk cId="3373522569" sldId="262"/>
            <ac:spMk id="66" creationId="{9144D3C5-BDF6-4606-832D-E0ACC0C58B31}"/>
          </ac:spMkLst>
        </pc:spChg>
        <pc:spChg chg="add mod">
          <ac:chgData name="Trey Barron" userId="25173a7f-a939-4c5c-8451-7de1de5f4c89" providerId="ADAL" clId="{F5DB8B17-65C2-4994-9198-7241878409E6}" dt="2022-04-14T21:04:27.417" v="964" actId="1076"/>
          <ac:spMkLst>
            <pc:docMk/>
            <pc:sldMk cId="3373522569" sldId="262"/>
            <ac:spMk id="67" creationId="{E391791C-F667-41F5-8188-0F370C8C3FC1}"/>
          </ac:spMkLst>
        </pc:spChg>
        <pc:spChg chg="add mod">
          <ac:chgData name="Trey Barron" userId="25173a7f-a939-4c5c-8451-7de1de5f4c89" providerId="ADAL" clId="{F5DB8B17-65C2-4994-9198-7241878409E6}" dt="2022-04-14T21:05:12.703" v="997" actId="1076"/>
          <ac:spMkLst>
            <pc:docMk/>
            <pc:sldMk cId="3373522569" sldId="262"/>
            <ac:spMk id="68" creationId="{ABD83AB3-60EE-4B5F-B191-629472291D57}"/>
          </ac:spMkLst>
        </pc:spChg>
        <pc:spChg chg="add mod">
          <ac:chgData name="Trey Barron" userId="25173a7f-a939-4c5c-8451-7de1de5f4c89" providerId="ADAL" clId="{F5DB8B17-65C2-4994-9198-7241878409E6}" dt="2022-04-14T21:05:10.830" v="996" actId="1076"/>
          <ac:spMkLst>
            <pc:docMk/>
            <pc:sldMk cId="3373522569" sldId="262"/>
            <ac:spMk id="69" creationId="{FDFBC87D-0D0C-450B-A915-926358BCC155}"/>
          </ac:spMkLst>
        </pc:spChg>
        <pc:spChg chg="add mod">
          <ac:chgData name="Trey Barron" userId="25173a7f-a939-4c5c-8451-7de1de5f4c89" providerId="ADAL" clId="{F5DB8B17-65C2-4994-9198-7241878409E6}" dt="2022-04-14T21:05:09.470" v="995" actId="1076"/>
          <ac:spMkLst>
            <pc:docMk/>
            <pc:sldMk cId="3373522569" sldId="262"/>
            <ac:spMk id="70" creationId="{ABAFCD68-8526-46A9-A1CB-E53F10119138}"/>
          </ac:spMkLst>
        </pc:spChg>
        <pc:spChg chg="add mod">
          <ac:chgData name="Trey Barron" userId="25173a7f-a939-4c5c-8451-7de1de5f4c89" providerId="ADAL" clId="{F5DB8B17-65C2-4994-9198-7241878409E6}" dt="2022-04-14T21:05:08.119" v="994" actId="1076"/>
          <ac:spMkLst>
            <pc:docMk/>
            <pc:sldMk cId="3373522569" sldId="262"/>
            <ac:spMk id="71" creationId="{6635AC69-5281-421C-A5F2-F42C6875BA87}"/>
          </ac:spMkLst>
        </pc:spChg>
        <pc:spChg chg="add mod">
          <ac:chgData name="Trey Barron" userId="25173a7f-a939-4c5c-8451-7de1de5f4c89" providerId="ADAL" clId="{F5DB8B17-65C2-4994-9198-7241878409E6}" dt="2022-04-14T21:05:06.869" v="993" actId="1076"/>
          <ac:spMkLst>
            <pc:docMk/>
            <pc:sldMk cId="3373522569" sldId="262"/>
            <ac:spMk id="72" creationId="{5B45F737-1291-4D1A-AA86-D21401771F2A}"/>
          </ac:spMkLst>
        </pc:spChg>
        <pc:spChg chg="add mod">
          <ac:chgData name="Trey Barron" userId="25173a7f-a939-4c5c-8451-7de1de5f4c89" providerId="ADAL" clId="{F5DB8B17-65C2-4994-9198-7241878409E6}" dt="2022-04-14T21:05:05.162" v="992" actId="1076"/>
          <ac:spMkLst>
            <pc:docMk/>
            <pc:sldMk cId="3373522569" sldId="262"/>
            <ac:spMk id="73" creationId="{3A618B46-D2B8-40FF-9BE3-7821B0790768}"/>
          </ac:spMkLst>
        </pc:spChg>
        <pc:spChg chg="add mod">
          <ac:chgData name="Trey Barron" userId="25173a7f-a939-4c5c-8451-7de1de5f4c89" providerId="ADAL" clId="{F5DB8B17-65C2-4994-9198-7241878409E6}" dt="2022-04-14T21:05:03.498" v="991" actId="1076"/>
          <ac:spMkLst>
            <pc:docMk/>
            <pc:sldMk cId="3373522569" sldId="262"/>
            <ac:spMk id="74" creationId="{ADA2059D-036F-49C9-90A9-200648879D71}"/>
          </ac:spMkLst>
        </pc:spChg>
        <pc:spChg chg="add mod">
          <ac:chgData name="Trey Barron" userId="25173a7f-a939-4c5c-8451-7de1de5f4c89" providerId="ADAL" clId="{F5DB8B17-65C2-4994-9198-7241878409E6}" dt="2022-04-14T21:05:01.576" v="990" actId="1076"/>
          <ac:spMkLst>
            <pc:docMk/>
            <pc:sldMk cId="3373522569" sldId="262"/>
            <ac:spMk id="75" creationId="{DB1D56D6-573D-4391-A58F-B34864B22475}"/>
          </ac:spMkLst>
        </pc:spChg>
        <pc:spChg chg="add mod">
          <ac:chgData name="Trey Barron" userId="25173a7f-a939-4c5c-8451-7de1de5f4c89" providerId="ADAL" clId="{F5DB8B17-65C2-4994-9198-7241878409E6}" dt="2022-04-14T21:06:56.198" v="1085" actId="1076"/>
          <ac:spMkLst>
            <pc:docMk/>
            <pc:sldMk cId="3373522569" sldId="262"/>
            <ac:spMk id="76" creationId="{47275D73-3736-42DE-9B98-44458A9DE287}"/>
          </ac:spMkLst>
        </pc:spChg>
        <pc:spChg chg="add mod">
          <ac:chgData name="Trey Barron" userId="25173a7f-a939-4c5c-8451-7de1de5f4c89" providerId="ADAL" clId="{F5DB8B17-65C2-4994-9198-7241878409E6}" dt="2022-04-14T21:05:29.953" v="1012" actId="1076"/>
          <ac:spMkLst>
            <pc:docMk/>
            <pc:sldMk cId="3373522569" sldId="262"/>
            <ac:spMk id="77" creationId="{1B0C2262-8AB9-4D7D-9EC4-D42691945A59}"/>
          </ac:spMkLst>
        </pc:spChg>
        <pc:spChg chg="add mod">
          <ac:chgData name="Trey Barron" userId="25173a7f-a939-4c5c-8451-7de1de5f4c89" providerId="ADAL" clId="{F5DB8B17-65C2-4994-9198-7241878409E6}" dt="2022-04-14T21:05:27.777" v="1011" actId="1076"/>
          <ac:spMkLst>
            <pc:docMk/>
            <pc:sldMk cId="3373522569" sldId="262"/>
            <ac:spMk id="78" creationId="{7184D34A-8BD9-4A30-8E1A-FAFA6808C5D0}"/>
          </ac:spMkLst>
        </pc:spChg>
        <pc:spChg chg="add mod">
          <ac:chgData name="Trey Barron" userId="25173a7f-a939-4c5c-8451-7de1de5f4c89" providerId="ADAL" clId="{F5DB8B17-65C2-4994-9198-7241878409E6}" dt="2022-04-14T21:05:25.544" v="1010" actId="1076"/>
          <ac:spMkLst>
            <pc:docMk/>
            <pc:sldMk cId="3373522569" sldId="262"/>
            <ac:spMk id="79" creationId="{539B9020-1F93-461E-89CA-5F0511AAFEB8}"/>
          </ac:spMkLst>
        </pc:spChg>
        <pc:spChg chg="add mod">
          <ac:chgData name="Trey Barron" userId="25173a7f-a939-4c5c-8451-7de1de5f4c89" providerId="ADAL" clId="{F5DB8B17-65C2-4994-9198-7241878409E6}" dt="2022-04-14T21:05:23.604" v="1009" actId="1076"/>
          <ac:spMkLst>
            <pc:docMk/>
            <pc:sldMk cId="3373522569" sldId="262"/>
            <ac:spMk id="80" creationId="{694C2152-63A5-43A5-BCCE-6C0839BD85B6}"/>
          </ac:spMkLst>
        </pc:spChg>
        <pc:spChg chg="add mod">
          <ac:chgData name="Trey Barron" userId="25173a7f-a939-4c5c-8451-7de1de5f4c89" providerId="ADAL" clId="{F5DB8B17-65C2-4994-9198-7241878409E6}" dt="2022-04-14T21:05:21.766" v="1008" actId="1076"/>
          <ac:spMkLst>
            <pc:docMk/>
            <pc:sldMk cId="3373522569" sldId="262"/>
            <ac:spMk id="81" creationId="{D9C09BC0-3035-4D78-A6CC-944E3EF5011F}"/>
          </ac:spMkLst>
        </pc:spChg>
        <pc:spChg chg="add mod">
          <ac:chgData name="Trey Barron" userId="25173a7f-a939-4c5c-8451-7de1de5f4c89" providerId="ADAL" clId="{F5DB8B17-65C2-4994-9198-7241878409E6}" dt="2022-04-14T21:05:19.740" v="1007" actId="1076"/>
          <ac:spMkLst>
            <pc:docMk/>
            <pc:sldMk cId="3373522569" sldId="262"/>
            <ac:spMk id="82" creationId="{5F7E9016-3DD5-402A-B37A-5B9E1F4E50B3}"/>
          </ac:spMkLst>
        </pc:spChg>
        <pc:spChg chg="add mod">
          <ac:chgData name="Trey Barron" userId="25173a7f-a939-4c5c-8451-7de1de5f4c89" providerId="ADAL" clId="{F5DB8B17-65C2-4994-9198-7241878409E6}" dt="2022-04-14T21:05:17.745" v="1006" actId="1076"/>
          <ac:spMkLst>
            <pc:docMk/>
            <pc:sldMk cId="3373522569" sldId="262"/>
            <ac:spMk id="83" creationId="{9DFA6CDA-B4F9-4391-B5A5-168E5E8369DD}"/>
          </ac:spMkLst>
        </pc:spChg>
        <pc:spChg chg="add mod">
          <ac:chgData name="Trey Barron" userId="25173a7f-a939-4c5c-8451-7de1de5f4c89" providerId="ADAL" clId="{F5DB8B17-65C2-4994-9198-7241878409E6}" dt="2022-04-14T21:05:45.021" v="1023" actId="1076"/>
          <ac:spMkLst>
            <pc:docMk/>
            <pc:sldMk cId="3373522569" sldId="262"/>
            <ac:spMk id="84" creationId="{4AFD5662-F5C1-4E2F-A909-F1D9D23ED3AA}"/>
          </ac:spMkLst>
        </pc:spChg>
        <pc:spChg chg="add mod">
          <ac:chgData name="Trey Barron" userId="25173a7f-a939-4c5c-8451-7de1de5f4c89" providerId="ADAL" clId="{F5DB8B17-65C2-4994-9198-7241878409E6}" dt="2022-04-14T21:05:42.598" v="1022" actId="1076"/>
          <ac:spMkLst>
            <pc:docMk/>
            <pc:sldMk cId="3373522569" sldId="262"/>
            <ac:spMk id="85" creationId="{C75736A0-7EB0-4CC2-A1B1-1938AE35B1BA}"/>
          </ac:spMkLst>
        </pc:spChg>
        <pc:spChg chg="add mod">
          <ac:chgData name="Trey Barron" userId="25173a7f-a939-4c5c-8451-7de1de5f4c89" providerId="ADAL" clId="{F5DB8B17-65C2-4994-9198-7241878409E6}" dt="2022-04-14T21:05:40.365" v="1021" actId="1076"/>
          <ac:spMkLst>
            <pc:docMk/>
            <pc:sldMk cId="3373522569" sldId="262"/>
            <ac:spMk id="86" creationId="{EC0875E8-2E87-4227-8F2C-0D490A5BF95B}"/>
          </ac:spMkLst>
        </pc:spChg>
        <pc:spChg chg="add mod">
          <ac:chgData name="Trey Barron" userId="25173a7f-a939-4c5c-8451-7de1de5f4c89" providerId="ADAL" clId="{F5DB8B17-65C2-4994-9198-7241878409E6}" dt="2022-04-14T21:05:38.189" v="1020" actId="1076"/>
          <ac:spMkLst>
            <pc:docMk/>
            <pc:sldMk cId="3373522569" sldId="262"/>
            <ac:spMk id="87" creationId="{F41F73C1-3793-41DD-B631-9B5108A135AF}"/>
          </ac:spMkLst>
        </pc:spChg>
        <pc:spChg chg="add mod">
          <ac:chgData name="Trey Barron" userId="25173a7f-a939-4c5c-8451-7de1de5f4c89" providerId="ADAL" clId="{F5DB8B17-65C2-4994-9198-7241878409E6}" dt="2022-04-14T21:05:36.218" v="1019" actId="1076"/>
          <ac:spMkLst>
            <pc:docMk/>
            <pc:sldMk cId="3373522569" sldId="262"/>
            <ac:spMk id="88" creationId="{393C5324-8610-4C8D-9C3C-20AD5D75D812}"/>
          </ac:spMkLst>
        </pc:spChg>
        <pc:spChg chg="add mod">
          <ac:chgData name="Trey Barron" userId="25173a7f-a939-4c5c-8451-7de1de5f4c89" providerId="ADAL" clId="{F5DB8B17-65C2-4994-9198-7241878409E6}" dt="2022-04-14T21:06:11.300" v="1041" actId="1076"/>
          <ac:spMkLst>
            <pc:docMk/>
            <pc:sldMk cId="3373522569" sldId="262"/>
            <ac:spMk id="89" creationId="{7E362418-F6F5-47DA-94A1-D185C7B7CB24}"/>
          </ac:spMkLst>
        </pc:spChg>
        <pc:spChg chg="add mod">
          <ac:chgData name="Trey Barron" userId="25173a7f-a939-4c5c-8451-7de1de5f4c89" providerId="ADAL" clId="{F5DB8B17-65C2-4994-9198-7241878409E6}" dt="2022-04-14T21:06:09.165" v="1040" actId="1076"/>
          <ac:spMkLst>
            <pc:docMk/>
            <pc:sldMk cId="3373522569" sldId="262"/>
            <ac:spMk id="90" creationId="{FB7C7A41-F8EB-40F3-A89B-F234E1908592}"/>
          </ac:spMkLst>
        </pc:spChg>
        <pc:spChg chg="add mod">
          <ac:chgData name="Trey Barron" userId="25173a7f-a939-4c5c-8451-7de1de5f4c89" providerId="ADAL" clId="{F5DB8B17-65C2-4994-9198-7241878409E6}" dt="2022-04-14T21:06:07.508" v="1039" actId="1076"/>
          <ac:spMkLst>
            <pc:docMk/>
            <pc:sldMk cId="3373522569" sldId="262"/>
            <ac:spMk id="91" creationId="{5CBF643A-A347-4CFE-99DE-4B1E6547D68B}"/>
          </ac:spMkLst>
        </pc:spChg>
        <pc:spChg chg="add mod">
          <ac:chgData name="Trey Barron" userId="25173a7f-a939-4c5c-8451-7de1de5f4c89" providerId="ADAL" clId="{F5DB8B17-65C2-4994-9198-7241878409E6}" dt="2022-04-14T21:06:06.078" v="1038" actId="1076"/>
          <ac:spMkLst>
            <pc:docMk/>
            <pc:sldMk cId="3373522569" sldId="262"/>
            <ac:spMk id="92" creationId="{D10DFEC3-0E0B-40A2-BEA3-10C0F9CD03DC}"/>
          </ac:spMkLst>
        </pc:spChg>
        <pc:spChg chg="add mod">
          <ac:chgData name="Trey Barron" userId="25173a7f-a939-4c5c-8451-7de1de5f4c89" providerId="ADAL" clId="{F5DB8B17-65C2-4994-9198-7241878409E6}" dt="2022-04-14T21:06:03.283" v="1037" actId="1076"/>
          <ac:spMkLst>
            <pc:docMk/>
            <pc:sldMk cId="3373522569" sldId="262"/>
            <ac:spMk id="93" creationId="{465313D2-BC93-4B8C-95C5-C8FE96083BC3}"/>
          </ac:spMkLst>
        </pc:spChg>
        <pc:spChg chg="add mod">
          <ac:chgData name="Trey Barron" userId="25173a7f-a939-4c5c-8451-7de1de5f4c89" providerId="ADAL" clId="{F5DB8B17-65C2-4994-9198-7241878409E6}" dt="2022-04-14T21:05:58.287" v="1036" actId="1076"/>
          <ac:spMkLst>
            <pc:docMk/>
            <pc:sldMk cId="3373522569" sldId="262"/>
            <ac:spMk id="94" creationId="{26CFB3BB-98AD-4677-8571-B7780342A690}"/>
          </ac:spMkLst>
        </pc:spChg>
        <pc:spChg chg="add mod">
          <ac:chgData name="Trey Barron" userId="25173a7f-a939-4c5c-8451-7de1de5f4c89" providerId="ADAL" clId="{F5DB8B17-65C2-4994-9198-7241878409E6}" dt="2022-04-14T21:05:54.862" v="1035" actId="1076"/>
          <ac:spMkLst>
            <pc:docMk/>
            <pc:sldMk cId="3373522569" sldId="262"/>
            <ac:spMk id="95" creationId="{2A5316E6-B87B-4AA3-B492-A982F1BC467A}"/>
          </ac:spMkLst>
        </pc:spChg>
        <pc:spChg chg="add mod">
          <ac:chgData name="Trey Barron" userId="25173a7f-a939-4c5c-8451-7de1de5f4c89" providerId="ADAL" clId="{F5DB8B17-65C2-4994-9198-7241878409E6}" dt="2022-04-14T21:05:52.502" v="1034" actId="1076"/>
          <ac:spMkLst>
            <pc:docMk/>
            <pc:sldMk cId="3373522569" sldId="262"/>
            <ac:spMk id="96" creationId="{9F51B907-81B6-4A9A-B510-F92209418253}"/>
          </ac:spMkLst>
        </pc:spChg>
        <pc:spChg chg="add mod">
          <ac:chgData name="Trey Barron" userId="25173a7f-a939-4c5c-8451-7de1de5f4c89" providerId="ADAL" clId="{F5DB8B17-65C2-4994-9198-7241878409E6}" dt="2022-04-14T21:05:49.857" v="1033" actId="1076"/>
          <ac:spMkLst>
            <pc:docMk/>
            <pc:sldMk cId="3373522569" sldId="262"/>
            <ac:spMk id="97" creationId="{53E42F52-7E20-4DA2-9673-4C112F59DD28}"/>
          </ac:spMkLst>
        </pc:spChg>
        <pc:spChg chg="add mod">
          <ac:chgData name="Trey Barron" userId="25173a7f-a939-4c5c-8451-7de1de5f4c89" providerId="ADAL" clId="{F5DB8B17-65C2-4994-9198-7241878409E6}" dt="2022-04-14T21:06:33.642" v="1061" actId="1076"/>
          <ac:spMkLst>
            <pc:docMk/>
            <pc:sldMk cId="3373522569" sldId="262"/>
            <ac:spMk id="98" creationId="{1CDE2864-2A52-43D6-8534-18FC20CEE4A2}"/>
          </ac:spMkLst>
        </pc:spChg>
        <pc:spChg chg="add mod">
          <ac:chgData name="Trey Barron" userId="25173a7f-a939-4c5c-8451-7de1de5f4c89" providerId="ADAL" clId="{F5DB8B17-65C2-4994-9198-7241878409E6}" dt="2022-04-14T21:06:31.361" v="1060" actId="1076"/>
          <ac:spMkLst>
            <pc:docMk/>
            <pc:sldMk cId="3373522569" sldId="262"/>
            <ac:spMk id="99" creationId="{36FA52B8-A3B2-4068-9878-5C92CDF59C44}"/>
          </ac:spMkLst>
        </pc:spChg>
        <pc:spChg chg="add mod">
          <ac:chgData name="Trey Barron" userId="25173a7f-a939-4c5c-8451-7de1de5f4c89" providerId="ADAL" clId="{F5DB8B17-65C2-4994-9198-7241878409E6}" dt="2022-04-14T21:06:29.069" v="1059" actId="1076"/>
          <ac:spMkLst>
            <pc:docMk/>
            <pc:sldMk cId="3373522569" sldId="262"/>
            <ac:spMk id="100" creationId="{34ED0844-DB17-4FF0-A447-5517AEE43BB2}"/>
          </ac:spMkLst>
        </pc:spChg>
        <pc:spChg chg="add mod">
          <ac:chgData name="Trey Barron" userId="25173a7f-a939-4c5c-8451-7de1de5f4c89" providerId="ADAL" clId="{F5DB8B17-65C2-4994-9198-7241878409E6}" dt="2022-04-14T21:06:26.787" v="1058" actId="1076"/>
          <ac:spMkLst>
            <pc:docMk/>
            <pc:sldMk cId="3373522569" sldId="262"/>
            <ac:spMk id="101" creationId="{78121551-4C90-4F3C-AF06-C3D0AF4C5564}"/>
          </ac:spMkLst>
        </pc:spChg>
        <pc:spChg chg="add mod">
          <ac:chgData name="Trey Barron" userId="25173a7f-a939-4c5c-8451-7de1de5f4c89" providerId="ADAL" clId="{F5DB8B17-65C2-4994-9198-7241878409E6}" dt="2022-04-14T21:06:24.754" v="1057" actId="1076"/>
          <ac:spMkLst>
            <pc:docMk/>
            <pc:sldMk cId="3373522569" sldId="262"/>
            <ac:spMk id="102" creationId="{450B20BD-4809-43CB-8B74-993540EEB141}"/>
          </ac:spMkLst>
        </pc:spChg>
        <pc:spChg chg="add mod">
          <ac:chgData name="Trey Barron" userId="25173a7f-a939-4c5c-8451-7de1de5f4c89" providerId="ADAL" clId="{F5DB8B17-65C2-4994-9198-7241878409E6}" dt="2022-04-14T21:06:23.173" v="1056" actId="1076"/>
          <ac:spMkLst>
            <pc:docMk/>
            <pc:sldMk cId="3373522569" sldId="262"/>
            <ac:spMk id="103" creationId="{0C7F69AA-EBD9-4D79-BF22-C3E94F748F88}"/>
          </ac:spMkLst>
        </pc:spChg>
        <pc:spChg chg="add mod">
          <ac:chgData name="Trey Barron" userId="25173a7f-a939-4c5c-8451-7de1de5f4c89" providerId="ADAL" clId="{F5DB8B17-65C2-4994-9198-7241878409E6}" dt="2022-04-14T21:06:21.441" v="1055" actId="1076"/>
          <ac:spMkLst>
            <pc:docMk/>
            <pc:sldMk cId="3373522569" sldId="262"/>
            <ac:spMk id="104" creationId="{49E8CE9B-D6A1-44A7-94EB-39FCA41E8EAE}"/>
          </ac:spMkLst>
        </pc:spChg>
        <pc:spChg chg="add mod">
          <ac:chgData name="Trey Barron" userId="25173a7f-a939-4c5c-8451-7de1de5f4c89" providerId="ADAL" clId="{F5DB8B17-65C2-4994-9198-7241878409E6}" dt="2022-04-14T21:06:19.419" v="1054" actId="1076"/>
          <ac:spMkLst>
            <pc:docMk/>
            <pc:sldMk cId="3373522569" sldId="262"/>
            <ac:spMk id="105" creationId="{A76DCC6D-1E03-4C51-8838-BD9D088E1C80}"/>
          </ac:spMkLst>
        </pc:spChg>
        <pc:spChg chg="add mod">
          <ac:chgData name="Trey Barron" userId="25173a7f-a939-4c5c-8451-7de1de5f4c89" providerId="ADAL" clId="{F5DB8B17-65C2-4994-9198-7241878409E6}" dt="2022-04-14T21:06:17.545" v="1053" actId="1076"/>
          <ac:spMkLst>
            <pc:docMk/>
            <pc:sldMk cId="3373522569" sldId="262"/>
            <ac:spMk id="106" creationId="{9F3FE0B9-023F-4357-A98A-84053AD01007}"/>
          </ac:spMkLst>
        </pc:spChg>
        <pc:spChg chg="add mod">
          <ac:chgData name="Trey Barron" userId="25173a7f-a939-4c5c-8451-7de1de5f4c89" providerId="ADAL" clId="{F5DB8B17-65C2-4994-9198-7241878409E6}" dt="2022-04-14T21:06:15.853" v="1052" actId="1076"/>
          <ac:spMkLst>
            <pc:docMk/>
            <pc:sldMk cId="3373522569" sldId="262"/>
            <ac:spMk id="107" creationId="{E6DCBF95-F4FF-4A52-82D3-AEC37EFBCBF9}"/>
          </ac:spMkLst>
        </pc:spChg>
        <pc:spChg chg="add mod">
          <ac:chgData name="Trey Barron" userId="25173a7f-a939-4c5c-8451-7de1de5f4c89" providerId="ADAL" clId="{F5DB8B17-65C2-4994-9198-7241878409E6}" dt="2022-04-14T21:06:44.560" v="1073" actId="1076"/>
          <ac:spMkLst>
            <pc:docMk/>
            <pc:sldMk cId="3373522569" sldId="262"/>
            <ac:spMk id="108" creationId="{83D71455-0468-41B8-BC1F-0F142318E3E6}"/>
          </ac:spMkLst>
        </pc:spChg>
        <pc:spChg chg="add mod">
          <ac:chgData name="Trey Barron" userId="25173a7f-a939-4c5c-8451-7de1de5f4c89" providerId="ADAL" clId="{F5DB8B17-65C2-4994-9198-7241878409E6}" dt="2022-04-14T21:06:42.710" v="1072" actId="1076"/>
          <ac:spMkLst>
            <pc:docMk/>
            <pc:sldMk cId="3373522569" sldId="262"/>
            <ac:spMk id="109" creationId="{EE572B1E-1BAD-42F1-A429-13F3130E0CE1}"/>
          </ac:spMkLst>
        </pc:spChg>
        <pc:spChg chg="add mod">
          <ac:chgData name="Trey Barron" userId="25173a7f-a939-4c5c-8451-7de1de5f4c89" providerId="ADAL" clId="{F5DB8B17-65C2-4994-9198-7241878409E6}" dt="2022-04-14T21:06:41.013" v="1071" actId="1076"/>
          <ac:spMkLst>
            <pc:docMk/>
            <pc:sldMk cId="3373522569" sldId="262"/>
            <ac:spMk id="110" creationId="{B5D2C390-FEC8-44D9-80CF-6AB3B5C33AB5}"/>
          </ac:spMkLst>
        </pc:spChg>
        <pc:spChg chg="add mod">
          <ac:chgData name="Trey Barron" userId="25173a7f-a939-4c5c-8451-7de1de5f4c89" providerId="ADAL" clId="{F5DB8B17-65C2-4994-9198-7241878409E6}" dt="2022-04-14T21:06:39.101" v="1070" actId="1076"/>
          <ac:spMkLst>
            <pc:docMk/>
            <pc:sldMk cId="3373522569" sldId="262"/>
            <ac:spMk id="111" creationId="{6E4CC924-B7AB-4611-9FA1-EAB999D326B3}"/>
          </ac:spMkLst>
        </pc:spChg>
        <pc:spChg chg="add mod">
          <ac:chgData name="Trey Barron" userId="25173a7f-a939-4c5c-8451-7de1de5f4c89" providerId="ADAL" clId="{F5DB8B17-65C2-4994-9198-7241878409E6}" dt="2022-04-14T21:06:37.622" v="1069" actId="1076"/>
          <ac:spMkLst>
            <pc:docMk/>
            <pc:sldMk cId="3373522569" sldId="262"/>
            <ac:spMk id="112" creationId="{6D68665B-109F-4D1F-85F6-132DB8D6CDAA}"/>
          </ac:spMkLst>
        </pc:spChg>
        <pc:spChg chg="add mod">
          <ac:chgData name="Trey Barron" userId="25173a7f-a939-4c5c-8451-7de1de5f4c89" providerId="ADAL" clId="{F5DB8B17-65C2-4994-9198-7241878409E6}" dt="2022-04-14T21:06:36.167" v="1068" actId="1076"/>
          <ac:spMkLst>
            <pc:docMk/>
            <pc:sldMk cId="3373522569" sldId="262"/>
            <ac:spMk id="113" creationId="{9675F5AB-5209-480F-95D0-1BF5D1E0C758}"/>
          </ac:spMkLst>
        </pc:spChg>
        <pc:spChg chg="add mod">
          <ac:chgData name="Trey Barron" userId="25173a7f-a939-4c5c-8451-7de1de5f4c89" providerId="ADAL" clId="{F5DB8B17-65C2-4994-9198-7241878409E6}" dt="2022-04-14T21:06:50.337" v="1082" actId="1076"/>
          <ac:spMkLst>
            <pc:docMk/>
            <pc:sldMk cId="3373522569" sldId="262"/>
            <ac:spMk id="114" creationId="{81F286D7-88C7-41A7-862D-A28BC0AFF251}"/>
          </ac:spMkLst>
        </pc:spChg>
        <pc:spChg chg="add mod">
          <ac:chgData name="Trey Barron" userId="25173a7f-a939-4c5c-8451-7de1de5f4c89" providerId="ADAL" clId="{F5DB8B17-65C2-4994-9198-7241878409E6}" dt="2022-04-14T21:07:02.576" v="1087" actId="1076"/>
          <ac:spMkLst>
            <pc:docMk/>
            <pc:sldMk cId="3373522569" sldId="262"/>
            <ac:spMk id="115" creationId="{4F863DA9-9D9E-49F0-ACC3-D238F8F6BB3C}"/>
          </ac:spMkLst>
        </pc:spChg>
        <pc:spChg chg="add mod">
          <ac:chgData name="Trey Barron" userId="25173a7f-a939-4c5c-8451-7de1de5f4c89" providerId="ADAL" clId="{F5DB8B17-65C2-4994-9198-7241878409E6}" dt="2022-04-14T21:06:53.854" v="1084" actId="1076"/>
          <ac:spMkLst>
            <pc:docMk/>
            <pc:sldMk cId="3373522569" sldId="262"/>
            <ac:spMk id="116" creationId="{B1244088-2D9A-4724-8751-FB51E96270C7}"/>
          </ac:spMkLst>
        </pc:spChg>
        <pc:spChg chg="add mod">
          <ac:chgData name="Trey Barron" userId="25173a7f-a939-4c5c-8451-7de1de5f4c89" providerId="ADAL" clId="{F5DB8B17-65C2-4994-9198-7241878409E6}" dt="2022-04-14T21:06:46.424" v="1077"/>
          <ac:spMkLst>
            <pc:docMk/>
            <pc:sldMk cId="3373522569" sldId="262"/>
            <ac:spMk id="117" creationId="{19447894-5D56-4993-B4F8-D7C3F8FB9EA9}"/>
          </ac:spMkLst>
        </pc:spChg>
        <pc:spChg chg="add mod">
          <ac:chgData name="Trey Barron" userId="25173a7f-a939-4c5c-8451-7de1de5f4c89" providerId="ADAL" clId="{F5DB8B17-65C2-4994-9198-7241878409E6}" dt="2022-04-14T21:07:04.168" v="1088" actId="1076"/>
          <ac:spMkLst>
            <pc:docMk/>
            <pc:sldMk cId="3373522569" sldId="262"/>
            <ac:spMk id="118" creationId="{E497ECA7-CA49-4668-9C8B-A759F9A47F2B}"/>
          </ac:spMkLst>
        </pc:spChg>
        <pc:spChg chg="add mod">
          <ac:chgData name="Trey Barron" userId="25173a7f-a939-4c5c-8451-7de1de5f4c89" providerId="ADAL" clId="{F5DB8B17-65C2-4994-9198-7241878409E6}" dt="2022-04-14T21:06:58.968" v="1086" actId="1076"/>
          <ac:spMkLst>
            <pc:docMk/>
            <pc:sldMk cId="3373522569" sldId="262"/>
            <ac:spMk id="119" creationId="{7485A286-7BE5-47F1-9900-657D96017C82}"/>
          </ac:spMkLst>
        </pc:spChg>
        <pc:spChg chg="add mod">
          <ac:chgData name="Trey Barron" userId="25173a7f-a939-4c5c-8451-7de1de5f4c89" providerId="ADAL" clId="{F5DB8B17-65C2-4994-9198-7241878409E6}" dt="2022-04-14T21:06:48.298" v="1081" actId="1076"/>
          <ac:spMkLst>
            <pc:docMk/>
            <pc:sldMk cId="3373522569" sldId="262"/>
            <ac:spMk id="120" creationId="{89B39034-9458-4201-A987-107163792617}"/>
          </ac:spMkLst>
        </pc:spChg>
        <pc:spChg chg="add mod">
          <ac:chgData name="Trey Barron" userId="25173a7f-a939-4c5c-8451-7de1de5f4c89" providerId="ADAL" clId="{F5DB8B17-65C2-4994-9198-7241878409E6}" dt="2022-04-14T21:07:20.584" v="1100" actId="1076"/>
          <ac:spMkLst>
            <pc:docMk/>
            <pc:sldMk cId="3373522569" sldId="262"/>
            <ac:spMk id="121" creationId="{11DEF1E6-E97C-45D1-96E5-47AE3A0AED7D}"/>
          </ac:spMkLst>
        </pc:spChg>
        <pc:spChg chg="add mod">
          <ac:chgData name="Trey Barron" userId="25173a7f-a939-4c5c-8451-7de1de5f4c89" providerId="ADAL" clId="{F5DB8B17-65C2-4994-9198-7241878409E6}" dt="2022-04-14T21:07:17.713" v="1099" actId="1076"/>
          <ac:spMkLst>
            <pc:docMk/>
            <pc:sldMk cId="3373522569" sldId="262"/>
            <ac:spMk id="122" creationId="{1AFC6EB6-C797-4531-BA7A-C5F83A12E5ED}"/>
          </ac:spMkLst>
        </pc:spChg>
        <pc:spChg chg="add mod">
          <ac:chgData name="Trey Barron" userId="25173a7f-a939-4c5c-8451-7de1de5f4c89" providerId="ADAL" clId="{F5DB8B17-65C2-4994-9198-7241878409E6}" dt="2022-04-14T21:07:15.410" v="1098" actId="1076"/>
          <ac:spMkLst>
            <pc:docMk/>
            <pc:sldMk cId="3373522569" sldId="262"/>
            <ac:spMk id="123" creationId="{B175ACBE-2DB6-46F6-A09E-37652B3C84E4}"/>
          </ac:spMkLst>
        </pc:spChg>
        <pc:spChg chg="add mod">
          <ac:chgData name="Trey Barron" userId="25173a7f-a939-4c5c-8451-7de1de5f4c89" providerId="ADAL" clId="{F5DB8B17-65C2-4994-9198-7241878409E6}" dt="2022-04-14T21:07:13.330" v="1097" actId="1076"/>
          <ac:spMkLst>
            <pc:docMk/>
            <pc:sldMk cId="3373522569" sldId="262"/>
            <ac:spMk id="124" creationId="{8DC0769B-E76A-4AD6-A9F0-0EB97223533C}"/>
          </ac:spMkLst>
        </pc:spChg>
        <pc:spChg chg="add mod">
          <ac:chgData name="Trey Barron" userId="25173a7f-a939-4c5c-8451-7de1de5f4c89" providerId="ADAL" clId="{F5DB8B17-65C2-4994-9198-7241878409E6}" dt="2022-04-14T21:07:10.986" v="1096" actId="1076"/>
          <ac:spMkLst>
            <pc:docMk/>
            <pc:sldMk cId="3373522569" sldId="262"/>
            <ac:spMk id="125" creationId="{6BA366A5-3F3B-4AE5-AC8E-5840CAD26FD9}"/>
          </ac:spMkLst>
        </pc:spChg>
        <pc:spChg chg="add mod">
          <ac:chgData name="Trey Barron" userId="25173a7f-a939-4c5c-8451-7de1de5f4c89" providerId="ADAL" clId="{F5DB8B17-65C2-4994-9198-7241878409E6}" dt="2022-04-14T21:07:08.275" v="1095" actId="1076"/>
          <ac:spMkLst>
            <pc:docMk/>
            <pc:sldMk cId="3373522569" sldId="262"/>
            <ac:spMk id="126" creationId="{EAD4628C-1908-46C4-AEC2-6272B0F26EFE}"/>
          </ac:spMkLst>
        </pc:spChg>
        <pc:spChg chg="add mod">
          <ac:chgData name="Trey Barron" userId="25173a7f-a939-4c5c-8451-7de1de5f4c89" providerId="ADAL" clId="{F5DB8B17-65C2-4994-9198-7241878409E6}" dt="2022-04-14T21:07:36.644" v="1114" actId="1076"/>
          <ac:spMkLst>
            <pc:docMk/>
            <pc:sldMk cId="3373522569" sldId="262"/>
            <ac:spMk id="127" creationId="{77868EA1-C599-4461-BFFA-A042099AFB05}"/>
          </ac:spMkLst>
        </pc:spChg>
        <pc:spChg chg="add mod">
          <ac:chgData name="Trey Barron" userId="25173a7f-a939-4c5c-8451-7de1de5f4c89" providerId="ADAL" clId="{F5DB8B17-65C2-4994-9198-7241878409E6}" dt="2022-04-14T21:07:34.164" v="1113" actId="1076"/>
          <ac:spMkLst>
            <pc:docMk/>
            <pc:sldMk cId="3373522569" sldId="262"/>
            <ac:spMk id="128" creationId="{81511FFA-5453-4706-A36C-66678AEDE7D4}"/>
          </ac:spMkLst>
        </pc:spChg>
        <pc:spChg chg="add mod">
          <ac:chgData name="Trey Barron" userId="25173a7f-a939-4c5c-8451-7de1de5f4c89" providerId="ADAL" clId="{F5DB8B17-65C2-4994-9198-7241878409E6}" dt="2022-04-14T21:07:32.210" v="1112" actId="1076"/>
          <ac:spMkLst>
            <pc:docMk/>
            <pc:sldMk cId="3373522569" sldId="262"/>
            <ac:spMk id="129" creationId="{8D10A9D1-E6EF-44AE-886A-FA69A76FB80F}"/>
          </ac:spMkLst>
        </pc:spChg>
        <pc:spChg chg="add mod">
          <ac:chgData name="Trey Barron" userId="25173a7f-a939-4c5c-8451-7de1de5f4c89" providerId="ADAL" clId="{F5DB8B17-65C2-4994-9198-7241878409E6}" dt="2022-04-14T21:07:30.208" v="1111" actId="1076"/>
          <ac:spMkLst>
            <pc:docMk/>
            <pc:sldMk cId="3373522569" sldId="262"/>
            <ac:spMk id="130" creationId="{46A6CB1A-2A5E-42A7-B265-068B9A46B34B}"/>
          </ac:spMkLst>
        </pc:spChg>
        <pc:spChg chg="add mod">
          <ac:chgData name="Trey Barron" userId="25173a7f-a939-4c5c-8451-7de1de5f4c89" providerId="ADAL" clId="{F5DB8B17-65C2-4994-9198-7241878409E6}" dt="2022-04-14T21:07:28.247" v="1110" actId="1076"/>
          <ac:spMkLst>
            <pc:docMk/>
            <pc:sldMk cId="3373522569" sldId="262"/>
            <ac:spMk id="131" creationId="{C35CB602-AC38-48A4-945F-4B145ED9107C}"/>
          </ac:spMkLst>
        </pc:spChg>
        <pc:spChg chg="add mod">
          <ac:chgData name="Trey Barron" userId="25173a7f-a939-4c5c-8451-7de1de5f4c89" providerId="ADAL" clId="{F5DB8B17-65C2-4994-9198-7241878409E6}" dt="2022-04-14T21:07:26.342" v="1109" actId="1076"/>
          <ac:spMkLst>
            <pc:docMk/>
            <pc:sldMk cId="3373522569" sldId="262"/>
            <ac:spMk id="132" creationId="{8596969E-53FD-4546-9172-6CDBEB2508E6}"/>
          </ac:spMkLst>
        </pc:spChg>
        <pc:spChg chg="add mod">
          <ac:chgData name="Trey Barron" userId="25173a7f-a939-4c5c-8451-7de1de5f4c89" providerId="ADAL" clId="{F5DB8B17-65C2-4994-9198-7241878409E6}" dt="2022-04-14T21:07:24.287" v="1108" actId="1076"/>
          <ac:spMkLst>
            <pc:docMk/>
            <pc:sldMk cId="3373522569" sldId="262"/>
            <ac:spMk id="133" creationId="{0AA1347D-7BC2-47E2-947B-2E843D74D994}"/>
          </ac:spMkLst>
        </pc:spChg>
        <pc:spChg chg="add mod">
          <ac:chgData name="Trey Barron" userId="25173a7f-a939-4c5c-8451-7de1de5f4c89" providerId="ADAL" clId="{F5DB8B17-65C2-4994-9198-7241878409E6}" dt="2022-04-14T21:07:58.730" v="1134" actId="1076"/>
          <ac:spMkLst>
            <pc:docMk/>
            <pc:sldMk cId="3373522569" sldId="262"/>
            <ac:spMk id="134" creationId="{B1517581-7B1F-4EE9-81C8-C9F7F87D0651}"/>
          </ac:spMkLst>
        </pc:spChg>
        <pc:spChg chg="add mod">
          <ac:chgData name="Trey Barron" userId="25173a7f-a939-4c5c-8451-7de1de5f4c89" providerId="ADAL" clId="{F5DB8B17-65C2-4994-9198-7241878409E6}" dt="2022-04-14T21:07:56.004" v="1133" actId="1076"/>
          <ac:spMkLst>
            <pc:docMk/>
            <pc:sldMk cId="3373522569" sldId="262"/>
            <ac:spMk id="135" creationId="{B853D6F8-A0EF-4EF0-8A13-465AA9C44429}"/>
          </ac:spMkLst>
        </pc:spChg>
        <pc:spChg chg="add mod">
          <ac:chgData name="Trey Barron" userId="25173a7f-a939-4c5c-8451-7de1de5f4c89" providerId="ADAL" clId="{F5DB8B17-65C2-4994-9198-7241878409E6}" dt="2022-04-14T21:07:53.629" v="1132" actId="1076"/>
          <ac:spMkLst>
            <pc:docMk/>
            <pc:sldMk cId="3373522569" sldId="262"/>
            <ac:spMk id="136" creationId="{0F88AE2A-3F58-47FC-8DD4-664A33D28F98}"/>
          </ac:spMkLst>
        </pc:spChg>
        <pc:spChg chg="add mod">
          <ac:chgData name="Trey Barron" userId="25173a7f-a939-4c5c-8451-7de1de5f4c89" providerId="ADAL" clId="{F5DB8B17-65C2-4994-9198-7241878409E6}" dt="2022-04-14T21:07:51.418" v="1131" actId="1076"/>
          <ac:spMkLst>
            <pc:docMk/>
            <pc:sldMk cId="3373522569" sldId="262"/>
            <ac:spMk id="137" creationId="{9D8E57C0-6AEB-4167-91E8-6765C5F113FE}"/>
          </ac:spMkLst>
        </pc:spChg>
        <pc:spChg chg="add mod">
          <ac:chgData name="Trey Barron" userId="25173a7f-a939-4c5c-8451-7de1de5f4c89" providerId="ADAL" clId="{F5DB8B17-65C2-4994-9198-7241878409E6}" dt="2022-04-14T21:07:49.585" v="1130" actId="1076"/>
          <ac:spMkLst>
            <pc:docMk/>
            <pc:sldMk cId="3373522569" sldId="262"/>
            <ac:spMk id="138" creationId="{BF624A52-3644-492A-AB82-D0DE3EA56368}"/>
          </ac:spMkLst>
        </pc:spChg>
        <pc:spChg chg="add mod">
          <ac:chgData name="Trey Barron" userId="25173a7f-a939-4c5c-8451-7de1de5f4c89" providerId="ADAL" clId="{F5DB8B17-65C2-4994-9198-7241878409E6}" dt="2022-04-14T21:07:47.744" v="1129" actId="1076"/>
          <ac:spMkLst>
            <pc:docMk/>
            <pc:sldMk cId="3373522569" sldId="262"/>
            <ac:spMk id="139" creationId="{5907AA3B-0C41-443D-84C8-20348A0BBF0D}"/>
          </ac:spMkLst>
        </pc:spChg>
        <pc:spChg chg="add mod">
          <ac:chgData name="Trey Barron" userId="25173a7f-a939-4c5c-8451-7de1de5f4c89" providerId="ADAL" clId="{F5DB8B17-65C2-4994-9198-7241878409E6}" dt="2022-04-14T21:07:46.027" v="1128" actId="1076"/>
          <ac:spMkLst>
            <pc:docMk/>
            <pc:sldMk cId="3373522569" sldId="262"/>
            <ac:spMk id="140" creationId="{0F3786B2-C2F8-4A4B-A821-901F6A40BF08}"/>
          </ac:spMkLst>
        </pc:spChg>
        <pc:spChg chg="add mod">
          <ac:chgData name="Trey Barron" userId="25173a7f-a939-4c5c-8451-7de1de5f4c89" providerId="ADAL" clId="{F5DB8B17-65C2-4994-9198-7241878409E6}" dt="2022-04-14T21:07:44.205" v="1127" actId="1076"/>
          <ac:spMkLst>
            <pc:docMk/>
            <pc:sldMk cId="3373522569" sldId="262"/>
            <ac:spMk id="141" creationId="{3303F31F-8B87-43CF-8311-FD2FB2F3456B}"/>
          </ac:spMkLst>
        </pc:spChg>
        <pc:spChg chg="add mod">
          <ac:chgData name="Trey Barron" userId="25173a7f-a939-4c5c-8451-7de1de5f4c89" providerId="ADAL" clId="{F5DB8B17-65C2-4994-9198-7241878409E6}" dt="2022-04-14T21:07:42.764" v="1126" actId="1076"/>
          <ac:spMkLst>
            <pc:docMk/>
            <pc:sldMk cId="3373522569" sldId="262"/>
            <ac:spMk id="142" creationId="{C4E0D857-C663-48E7-AFD1-5539DB636DDA}"/>
          </ac:spMkLst>
        </pc:spChg>
        <pc:spChg chg="add mod">
          <ac:chgData name="Trey Barron" userId="25173a7f-a939-4c5c-8451-7de1de5f4c89" providerId="ADAL" clId="{F5DB8B17-65C2-4994-9198-7241878409E6}" dt="2022-04-14T21:07:40.190" v="1125" actId="1076"/>
          <ac:spMkLst>
            <pc:docMk/>
            <pc:sldMk cId="3373522569" sldId="262"/>
            <ac:spMk id="143" creationId="{6C150E57-EB8D-46E9-B9EB-D19B76660D61}"/>
          </ac:spMkLst>
        </pc:spChg>
        <pc:spChg chg="add mod">
          <ac:chgData name="Trey Barron" userId="25173a7f-a939-4c5c-8451-7de1de5f4c89" providerId="ADAL" clId="{F5DB8B17-65C2-4994-9198-7241878409E6}" dt="2022-04-14T21:08:22.755" v="1152" actId="1076"/>
          <ac:spMkLst>
            <pc:docMk/>
            <pc:sldMk cId="3373522569" sldId="262"/>
            <ac:spMk id="144" creationId="{3DF9432B-6F84-4909-BF72-A4A13969EFD0}"/>
          </ac:spMkLst>
        </pc:spChg>
        <pc:spChg chg="add mod">
          <ac:chgData name="Trey Barron" userId="25173a7f-a939-4c5c-8451-7de1de5f4c89" providerId="ADAL" clId="{F5DB8B17-65C2-4994-9198-7241878409E6}" dt="2022-04-14T21:08:18.544" v="1151" actId="1076"/>
          <ac:spMkLst>
            <pc:docMk/>
            <pc:sldMk cId="3373522569" sldId="262"/>
            <ac:spMk id="145" creationId="{7DF0D6BA-72B0-439D-AF49-826D9FFAAC50}"/>
          </ac:spMkLst>
        </pc:spChg>
        <pc:spChg chg="add mod">
          <ac:chgData name="Trey Barron" userId="25173a7f-a939-4c5c-8451-7de1de5f4c89" providerId="ADAL" clId="{F5DB8B17-65C2-4994-9198-7241878409E6}" dt="2022-04-14T21:08:15.961" v="1150" actId="1076"/>
          <ac:spMkLst>
            <pc:docMk/>
            <pc:sldMk cId="3373522569" sldId="262"/>
            <ac:spMk id="146" creationId="{97300D72-FFA6-4F47-B7D2-D1AC111902E2}"/>
          </ac:spMkLst>
        </pc:spChg>
        <pc:spChg chg="add mod">
          <ac:chgData name="Trey Barron" userId="25173a7f-a939-4c5c-8451-7de1de5f4c89" providerId="ADAL" clId="{F5DB8B17-65C2-4994-9198-7241878409E6}" dt="2022-04-14T21:08:13.208" v="1149" actId="1076"/>
          <ac:spMkLst>
            <pc:docMk/>
            <pc:sldMk cId="3373522569" sldId="262"/>
            <ac:spMk id="147" creationId="{4D0963A5-7C0F-4EEB-8ED7-B3BAE25ECBD6}"/>
          </ac:spMkLst>
        </pc:spChg>
        <pc:spChg chg="add mod">
          <ac:chgData name="Trey Barron" userId="25173a7f-a939-4c5c-8451-7de1de5f4c89" providerId="ADAL" clId="{F5DB8B17-65C2-4994-9198-7241878409E6}" dt="2022-04-14T21:08:10.727" v="1148" actId="1076"/>
          <ac:spMkLst>
            <pc:docMk/>
            <pc:sldMk cId="3373522569" sldId="262"/>
            <ac:spMk id="148" creationId="{36A1E9F4-8173-47EA-9F28-33ECCA8EAAD0}"/>
          </ac:spMkLst>
        </pc:spChg>
        <pc:spChg chg="add mod">
          <ac:chgData name="Trey Barron" userId="25173a7f-a939-4c5c-8451-7de1de5f4c89" providerId="ADAL" clId="{F5DB8B17-65C2-4994-9198-7241878409E6}" dt="2022-04-14T21:08:01.515" v="1140"/>
          <ac:spMkLst>
            <pc:docMk/>
            <pc:sldMk cId="3373522569" sldId="262"/>
            <ac:spMk id="149" creationId="{90224FD3-5421-407A-B417-3D62A799DBD2}"/>
          </ac:spMkLst>
        </pc:spChg>
        <pc:spChg chg="add mod">
          <ac:chgData name="Trey Barron" userId="25173a7f-a939-4c5c-8451-7de1de5f4c89" providerId="ADAL" clId="{F5DB8B17-65C2-4994-9198-7241878409E6}" dt="2022-04-14T21:08:07.959" v="1147" actId="1076"/>
          <ac:spMkLst>
            <pc:docMk/>
            <pc:sldMk cId="3373522569" sldId="262"/>
            <ac:spMk id="150" creationId="{1B90C357-3B6A-4D38-9E5C-F825455FC691}"/>
          </ac:spMkLst>
        </pc:spChg>
        <pc:spChg chg="add mod">
          <ac:chgData name="Trey Barron" userId="25173a7f-a939-4c5c-8451-7de1de5f4c89" providerId="ADAL" clId="{F5DB8B17-65C2-4994-9198-7241878409E6}" dt="2022-04-14T21:08:01.846" v="1142"/>
          <ac:spMkLst>
            <pc:docMk/>
            <pc:sldMk cId="3373522569" sldId="262"/>
            <ac:spMk id="151" creationId="{78386ABD-1F47-405C-A98C-A7ED297BFE8A}"/>
          </ac:spMkLst>
        </pc:spChg>
        <pc:spChg chg="add mod">
          <ac:chgData name="Trey Barron" userId="25173a7f-a939-4c5c-8451-7de1de5f4c89" providerId="ADAL" clId="{F5DB8B17-65C2-4994-9198-7241878409E6}" dt="2022-04-14T21:08:02.008" v="1143"/>
          <ac:spMkLst>
            <pc:docMk/>
            <pc:sldMk cId="3373522569" sldId="262"/>
            <ac:spMk id="152" creationId="{7C12FB59-C4A2-4A08-947A-D73F2758C7DD}"/>
          </ac:spMkLst>
        </pc:spChg>
        <pc:spChg chg="add mod">
          <ac:chgData name="Trey Barron" userId="25173a7f-a939-4c5c-8451-7de1de5f4c89" providerId="ADAL" clId="{F5DB8B17-65C2-4994-9198-7241878409E6}" dt="2022-04-14T21:08:02.167" v="1144"/>
          <ac:spMkLst>
            <pc:docMk/>
            <pc:sldMk cId="3373522569" sldId="262"/>
            <ac:spMk id="153" creationId="{11B747D9-A077-4E72-85DC-ACF3385F9E14}"/>
          </ac:spMkLst>
        </pc:spChg>
        <pc:spChg chg="add mod">
          <ac:chgData name="Trey Barron" userId="25173a7f-a939-4c5c-8451-7de1de5f4c89" providerId="ADAL" clId="{F5DB8B17-65C2-4994-9198-7241878409E6}" dt="2022-04-14T21:08:04.064" v="1146" actId="1076"/>
          <ac:spMkLst>
            <pc:docMk/>
            <pc:sldMk cId="3373522569" sldId="262"/>
            <ac:spMk id="154" creationId="{6F3BC1AA-451F-4D10-8784-B5B105ADCAF9}"/>
          </ac:spMkLst>
        </pc:spChg>
        <pc:spChg chg="add mod">
          <ac:chgData name="Trey Barron" userId="25173a7f-a939-4c5c-8451-7de1de5f4c89" providerId="ADAL" clId="{F5DB8B17-65C2-4994-9198-7241878409E6}" dt="2022-04-14T21:08:23.365" v="1153"/>
          <ac:spMkLst>
            <pc:docMk/>
            <pc:sldMk cId="3373522569" sldId="262"/>
            <ac:spMk id="155" creationId="{62745596-0501-4EFA-B01A-73002A42CC0B}"/>
          </ac:spMkLst>
        </pc:spChg>
        <pc:spChg chg="add mod">
          <ac:chgData name="Trey Barron" userId="25173a7f-a939-4c5c-8451-7de1de5f4c89" providerId="ADAL" clId="{F5DB8B17-65C2-4994-9198-7241878409E6}" dt="2022-04-14T21:08:32.379" v="1161" actId="1076"/>
          <ac:spMkLst>
            <pc:docMk/>
            <pc:sldMk cId="3373522569" sldId="262"/>
            <ac:spMk id="156" creationId="{02103449-17D2-4E53-9A1C-954A7660A2D4}"/>
          </ac:spMkLst>
        </pc:spChg>
        <pc:spChg chg="add mod">
          <ac:chgData name="Trey Barron" userId="25173a7f-a939-4c5c-8451-7de1de5f4c89" providerId="ADAL" clId="{F5DB8B17-65C2-4994-9198-7241878409E6}" dt="2022-04-14T21:08:29.962" v="1160" actId="1076"/>
          <ac:spMkLst>
            <pc:docMk/>
            <pc:sldMk cId="3373522569" sldId="262"/>
            <ac:spMk id="157" creationId="{4BA02D64-2BFC-4420-BC63-6A0079AC3E48}"/>
          </ac:spMkLst>
        </pc:spChg>
        <pc:spChg chg="add mod">
          <ac:chgData name="Trey Barron" userId="25173a7f-a939-4c5c-8451-7de1de5f4c89" providerId="ADAL" clId="{F5DB8B17-65C2-4994-9198-7241878409E6}" dt="2022-04-14T21:08:27.841" v="1159" actId="1076"/>
          <ac:spMkLst>
            <pc:docMk/>
            <pc:sldMk cId="3373522569" sldId="262"/>
            <ac:spMk id="158" creationId="{53B96E54-E333-4C45-A833-B43940967C11}"/>
          </ac:spMkLst>
        </pc:spChg>
        <pc:spChg chg="add mod">
          <ac:chgData name="Trey Barron" userId="25173a7f-a939-4c5c-8451-7de1de5f4c89" providerId="ADAL" clId="{F5DB8B17-65C2-4994-9198-7241878409E6}" dt="2022-04-14T21:08:25.816" v="1158" actId="1076"/>
          <ac:spMkLst>
            <pc:docMk/>
            <pc:sldMk cId="3373522569" sldId="262"/>
            <ac:spMk id="159" creationId="{54AD67C6-0D6D-44F3-AE18-F7A450D1D026}"/>
          </ac:spMkLst>
        </pc:spChg>
        <pc:spChg chg="add mod">
          <ac:chgData name="Trey Barron" userId="25173a7f-a939-4c5c-8451-7de1de5f4c89" providerId="ADAL" clId="{F5DB8B17-65C2-4994-9198-7241878409E6}" dt="2022-04-14T21:08:55.323" v="1173" actId="1076"/>
          <ac:spMkLst>
            <pc:docMk/>
            <pc:sldMk cId="3373522569" sldId="262"/>
            <ac:spMk id="160" creationId="{35484A2B-33E8-4530-B539-1B1D8F771CE8}"/>
          </ac:spMkLst>
        </pc:spChg>
        <pc:spChg chg="add mod">
          <ac:chgData name="Trey Barron" userId="25173a7f-a939-4c5c-8451-7de1de5f4c89" providerId="ADAL" clId="{F5DB8B17-65C2-4994-9198-7241878409E6}" dt="2022-04-14T21:08:47.506" v="1172" actId="1076"/>
          <ac:spMkLst>
            <pc:docMk/>
            <pc:sldMk cId="3373522569" sldId="262"/>
            <ac:spMk id="161" creationId="{E8769033-8AB6-40C8-B38D-B1033BA27D23}"/>
          </ac:spMkLst>
        </pc:spChg>
        <pc:spChg chg="add mod">
          <ac:chgData name="Trey Barron" userId="25173a7f-a939-4c5c-8451-7de1de5f4c89" providerId="ADAL" clId="{F5DB8B17-65C2-4994-9198-7241878409E6}" dt="2022-04-14T21:08:43.881" v="1171" actId="1076"/>
          <ac:spMkLst>
            <pc:docMk/>
            <pc:sldMk cId="3373522569" sldId="262"/>
            <ac:spMk id="162" creationId="{80BB7D29-1320-41B4-95C9-507C7D648EF2}"/>
          </ac:spMkLst>
        </pc:spChg>
        <pc:spChg chg="add mod">
          <ac:chgData name="Trey Barron" userId="25173a7f-a939-4c5c-8451-7de1de5f4c89" providerId="ADAL" clId="{F5DB8B17-65C2-4994-9198-7241878409E6}" dt="2022-04-14T21:08:42.089" v="1170" actId="1076"/>
          <ac:spMkLst>
            <pc:docMk/>
            <pc:sldMk cId="3373522569" sldId="262"/>
            <ac:spMk id="163" creationId="{41BCAAA3-286B-4DE8-B294-F1B02CC7B842}"/>
          </ac:spMkLst>
        </pc:spChg>
        <pc:spChg chg="add mod">
          <ac:chgData name="Trey Barron" userId="25173a7f-a939-4c5c-8451-7de1de5f4c89" providerId="ADAL" clId="{F5DB8B17-65C2-4994-9198-7241878409E6}" dt="2022-04-14T21:08:40.240" v="1169" actId="1076"/>
          <ac:spMkLst>
            <pc:docMk/>
            <pc:sldMk cId="3373522569" sldId="262"/>
            <ac:spMk id="164" creationId="{08F0BD59-4A45-45D0-A560-A967D5483171}"/>
          </ac:spMkLst>
        </pc:spChg>
        <pc:spChg chg="add mod">
          <ac:chgData name="Trey Barron" userId="25173a7f-a939-4c5c-8451-7de1de5f4c89" providerId="ADAL" clId="{F5DB8B17-65C2-4994-9198-7241878409E6}" dt="2022-04-14T21:08:38.090" v="1168" actId="1076"/>
          <ac:spMkLst>
            <pc:docMk/>
            <pc:sldMk cId="3373522569" sldId="262"/>
            <ac:spMk id="165" creationId="{2128047D-D104-440B-8EF1-F57554ED3AC7}"/>
          </ac:spMkLst>
        </pc:spChg>
        <pc:spChg chg="add mod">
          <ac:chgData name="Trey Barron" userId="25173a7f-a939-4c5c-8451-7de1de5f4c89" providerId="ADAL" clId="{F5DB8B17-65C2-4994-9198-7241878409E6}" dt="2022-04-14T21:09:01.163" v="1175" actId="1076"/>
          <ac:spMkLst>
            <pc:docMk/>
            <pc:sldMk cId="3373522569" sldId="262"/>
            <ac:spMk id="166" creationId="{9B5A6604-CB15-4712-9A2B-A41507BF8DC8}"/>
          </ac:spMkLst>
        </pc:spChg>
      </pc:sldChg>
      <pc:sldChg chg="addSp modSp add del mod">
        <pc:chgData name="Trey Barron" userId="25173a7f-a939-4c5c-8451-7de1de5f4c89" providerId="ADAL" clId="{F5DB8B17-65C2-4994-9198-7241878409E6}" dt="2022-04-14T21:17:54.361" v="1299" actId="47"/>
        <pc:sldMkLst>
          <pc:docMk/>
          <pc:sldMk cId="2828155495" sldId="263"/>
        </pc:sldMkLst>
        <pc:spChg chg="add mod">
          <ac:chgData name="Trey Barron" userId="25173a7f-a939-4c5c-8451-7de1de5f4c89" providerId="ADAL" clId="{F5DB8B17-65C2-4994-9198-7241878409E6}" dt="2022-04-14T21:00:46.891" v="840" actId="207"/>
          <ac:spMkLst>
            <pc:docMk/>
            <pc:sldMk cId="2828155495" sldId="263"/>
            <ac:spMk id="3" creationId="{0E1A7214-1CAB-479B-9E40-BBE150B1394E}"/>
          </ac:spMkLst>
        </pc:spChg>
        <pc:spChg chg="mod ord">
          <ac:chgData name="Trey Barron" userId="25173a7f-a939-4c5c-8451-7de1de5f4c89" providerId="ADAL" clId="{F5DB8B17-65C2-4994-9198-7241878409E6}" dt="2022-04-14T21:00:15.581" v="834" actId="167"/>
          <ac:spMkLst>
            <pc:docMk/>
            <pc:sldMk cId="2828155495" sldId="263"/>
            <ac:spMk id="5" creationId="{ED591206-7C7C-4B6F-BCCE-AE07ADBBD2DA}"/>
          </ac:spMkLst>
        </pc:spChg>
        <pc:spChg chg="add mod">
          <ac:chgData name="Trey Barron" userId="25173a7f-a939-4c5c-8451-7de1de5f4c89" providerId="ADAL" clId="{F5DB8B17-65C2-4994-9198-7241878409E6}" dt="2022-04-14T21:00:26.635" v="836" actId="207"/>
          <ac:spMkLst>
            <pc:docMk/>
            <pc:sldMk cId="2828155495" sldId="263"/>
            <ac:spMk id="6" creationId="{8D3D14E8-DE57-4D18-BE88-A31E918F4DC3}"/>
          </ac:spMkLst>
        </pc:spChg>
        <pc:spChg chg="add mod">
          <ac:chgData name="Trey Barron" userId="25173a7f-a939-4c5c-8451-7de1de5f4c89" providerId="ADAL" clId="{F5DB8B17-65C2-4994-9198-7241878409E6}" dt="2022-04-14T21:00:46.358" v="839" actId="207"/>
          <ac:spMkLst>
            <pc:docMk/>
            <pc:sldMk cId="2828155495" sldId="263"/>
            <ac:spMk id="7" creationId="{B1340468-765B-4AFF-B0AF-5ED62BC99B68}"/>
          </ac:spMkLst>
        </pc:spChg>
        <pc:spChg chg="add mod">
          <ac:chgData name="Trey Barron" userId="25173a7f-a939-4c5c-8451-7de1de5f4c89" providerId="ADAL" clId="{F5DB8B17-65C2-4994-9198-7241878409E6}" dt="2022-04-14T20:58:57.421" v="815" actId="1076"/>
          <ac:spMkLst>
            <pc:docMk/>
            <pc:sldMk cId="2828155495" sldId="263"/>
            <ac:spMk id="8" creationId="{4CC579DA-5086-42AC-91F5-0AA7E0F69102}"/>
          </ac:spMkLst>
        </pc:spChg>
        <pc:spChg chg="add mod">
          <ac:chgData name="Trey Barron" userId="25173a7f-a939-4c5c-8451-7de1de5f4c89" providerId="ADAL" clId="{F5DB8B17-65C2-4994-9198-7241878409E6}" dt="2022-04-14T20:59:00.502" v="816" actId="1076"/>
          <ac:spMkLst>
            <pc:docMk/>
            <pc:sldMk cId="2828155495" sldId="263"/>
            <ac:spMk id="9" creationId="{6894C95B-AFF9-4950-81FE-115DFCFB4FE4}"/>
          </ac:spMkLst>
        </pc:spChg>
        <pc:spChg chg="add mod">
          <ac:chgData name="Trey Barron" userId="25173a7f-a939-4c5c-8451-7de1de5f4c89" providerId="ADAL" clId="{F5DB8B17-65C2-4994-9198-7241878409E6}" dt="2022-04-14T20:59:44.672" v="828" actId="1076"/>
          <ac:spMkLst>
            <pc:docMk/>
            <pc:sldMk cId="2828155495" sldId="263"/>
            <ac:spMk id="10" creationId="{57D49929-5F97-4830-83F5-F1A8A5973C4D}"/>
          </ac:spMkLst>
        </pc:spChg>
        <pc:spChg chg="add mod">
          <ac:chgData name="Trey Barron" userId="25173a7f-a939-4c5c-8451-7de1de5f4c89" providerId="ADAL" clId="{F5DB8B17-65C2-4994-9198-7241878409E6}" dt="2022-04-14T20:59:20.772" v="822" actId="1076"/>
          <ac:spMkLst>
            <pc:docMk/>
            <pc:sldMk cId="2828155495" sldId="263"/>
            <ac:spMk id="11" creationId="{90B705EA-28E7-4B76-9BDF-026FE3032FC8}"/>
          </ac:spMkLst>
        </pc:spChg>
        <pc:spChg chg="add mod">
          <ac:chgData name="Trey Barron" userId="25173a7f-a939-4c5c-8451-7de1de5f4c89" providerId="ADAL" clId="{F5DB8B17-65C2-4994-9198-7241878409E6}" dt="2022-04-14T20:59:04.294" v="820" actId="1076"/>
          <ac:spMkLst>
            <pc:docMk/>
            <pc:sldMk cId="2828155495" sldId="263"/>
            <ac:spMk id="12" creationId="{2AF2AF02-C2B2-4CEE-921F-FF2C9F260D0E}"/>
          </ac:spMkLst>
        </pc:spChg>
        <pc:spChg chg="add mod">
          <ac:chgData name="Trey Barron" userId="25173a7f-a939-4c5c-8451-7de1de5f4c89" providerId="ADAL" clId="{F5DB8B17-65C2-4994-9198-7241878409E6}" dt="2022-04-14T20:59:26.172" v="824" actId="1076"/>
          <ac:spMkLst>
            <pc:docMk/>
            <pc:sldMk cId="2828155495" sldId="263"/>
            <ac:spMk id="13" creationId="{8BD9F5DA-4C5D-4608-A335-E8D1BE4118CB}"/>
          </ac:spMkLst>
        </pc:spChg>
      </pc:sldChg>
      <pc:sldChg chg="add del">
        <pc:chgData name="Trey Barron" userId="25173a7f-a939-4c5c-8451-7de1de5f4c89" providerId="ADAL" clId="{F5DB8B17-65C2-4994-9198-7241878409E6}" dt="2022-04-14T21:17:55.754" v="1300" actId="47"/>
        <pc:sldMkLst>
          <pc:docMk/>
          <pc:sldMk cId="556253082" sldId="264"/>
        </pc:sldMkLst>
      </pc:sldChg>
      <pc:sldChg chg="addSp delSp modSp add mod">
        <pc:chgData name="Trey Barron" userId="25173a7f-a939-4c5c-8451-7de1de5f4c89" providerId="ADAL" clId="{F5DB8B17-65C2-4994-9198-7241878409E6}" dt="2022-04-14T21:23:12.457" v="1530" actId="20577"/>
        <pc:sldMkLst>
          <pc:docMk/>
          <pc:sldMk cId="2308987526" sldId="265"/>
        </pc:sldMkLst>
        <pc:spChg chg="mod">
          <ac:chgData name="Trey Barron" userId="25173a7f-a939-4c5c-8451-7de1de5f4c89" providerId="ADAL" clId="{F5DB8B17-65C2-4994-9198-7241878409E6}" dt="2022-04-14T21:23:12.457" v="1530" actId="20577"/>
          <ac:spMkLst>
            <pc:docMk/>
            <pc:sldMk cId="2308987526" sldId="265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09:50.490" v="1200" actId="478"/>
          <ac:spMkLst>
            <pc:docMk/>
            <pc:sldMk cId="2308987526" sldId="265"/>
            <ac:spMk id="16" creationId="{B31A6F0F-F93E-45D2-AEFB-50ECC1202993}"/>
          </ac:spMkLst>
        </pc:spChg>
        <pc:spChg chg="del">
          <ac:chgData name="Trey Barron" userId="25173a7f-a939-4c5c-8451-7de1de5f4c89" providerId="ADAL" clId="{F5DB8B17-65C2-4994-9198-7241878409E6}" dt="2022-04-14T21:09:51.537" v="1201" actId="478"/>
          <ac:spMkLst>
            <pc:docMk/>
            <pc:sldMk cId="2308987526" sldId="265"/>
            <ac:spMk id="26" creationId="{16D4EEBA-BB9C-4382-B1E5-58138CFA325E}"/>
          </ac:spMkLst>
        </pc:spChg>
        <pc:spChg chg="del">
          <ac:chgData name="Trey Barron" userId="25173a7f-a939-4c5c-8451-7de1de5f4c89" providerId="ADAL" clId="{F5DB8B17-65C2-4994-9198-7241878409E6}" dt="2022-04-14T21:09:52.033" v="1202" actId="478"/>
          <ac:spMkLst>
            <pc:docMk/>
            <pc:sldMk cId="2308987526" sldId="265"/>
            <ac:spMk id="30" creationId="{B7DCD62A-D433-4ED4-BA08-384C3F1A53C4}"/>
          </ac:spMkLst>
        </pc:spChg>
        <pc:spChg chg="del">
          <ac:chgData name="Trey Barron" userId="25173a7f-a939-4c5c-8451-7de1de5f4c89" providerId="ADAL" clId="{F5DB8B17-65C2-4994-9198-7241878409E6}" dt="2022-04-14T21:09:59.809" v="1208" actId="478"/>
          <ac:spMkLst>
            <pc:docMk/>
            <pc:sldMk cId="2308987526" sldId="265"/>
            <ac:spMk id="33" creationId="{38B6FC22-3537-4224-A389-36CA1513D228}"/>
          </ac:spMkLst>
        </pc:spChg>
        <pc:spChg chg="del">
          <ac:chgData name="Trey Barron" userId="25173a7f-a939-4c5c-8451-7de1de5f4c89" providerId="ADAL" clId="{F5DB8B17-65C2-4994-9198-7241878409E6}" dt="2022-04-14T21:10:24.955" v="1225" actId="478"/>
          <ac:spMkLst>
            <pc:docMk/>
            <pc:sldMk cId="2308987526" sldId="265"/>
            <ac:spMk id="44" creationId="{04F416C0-510C-4471-9C07-3C068414512A}"/>
          </ac:spMkLst>
        </pc:spChg>
        <pc:spChg chg="del">
          <ac:chgData name="Trey Barron" userId="25173a7f-a939-4c5c-8451-7de1de5f4c89" providerId="ADAL" clId="{F5DB8B17-65C2-4994-9198-7241878409E6}" dt="2022-04-14T21:10:07.277" v="1215" actId="478"/>
          <ac:spMkLst>
            <pc:docMk/>
            <pc:sldMk cId="2308987526" sldId="265"/>
            <ac:spMk id="45" creationId="{09F106BA-E5DF-4212-A9DC-3CC414A6B6F2}"/>
          </ac:spMkLst>
        </pc:spChg>
        <pc:spChg chg="del">
          <ac:chgData name="Trey Barron" userId="25173a7f-a939-4c5c-8451-7de1de5f4c89" providerId="ADAL" clId="{F5DB8B17-65C2-4994-9198-7241878409E6}" dt="2022-04-14T21:09:34.065" v="1184" actId="478"/>
          <ac:spMkLst>
            <pc:docMk/>
            <pc:sldMk cId="2308987526" sldId="265"/>
            <ac:spMk id="46" creationId="{2E46EBAF-1242-47C0-B816-5D18EBDEB849}"/>
          </ac:spMkLst>
        </pc:spChg>
        <pc:spChg chg="del">
          <ac:chgData name="Trey Barron" userId="25173a7f-a939-4c5c-8451-7de1de5f4c89" providerId="ADAL" clId="{F5DB8B17-65C2-4994-9198-7241878409E6}" dt="2022-04-14T21:09:42.545" v="1191" actId="478"/>
          <ac:spMkLst>
            <pc:docMk/>
            <pc:sldMk cId="2308987526" sldId="265"/>
            <ac:spMk id="54" creationId="{C9A2DA34-6D25-4BBD-8CCC-1175AB6D8329}"/>
          </ac:spMkLst>
        </pc:spChg>
        <pc:spChg chg="del">
          <ac:chgData name="Trey Barron" userId="25173a7f-a939-4c5c-8451-7de1de5f4c89" providerId="ADAL" clId="{F5DB8B17-65C2-4994-9198-7241878409E6}" dt="2022-04-14T21:09:45.488" v="1195" actId="478"/>
          <ac:spMkLst>
            <pc:docMk/>
            <pc:sldMk cId="2308987526" sldId="265"/>
            <ac:spMk id="63" creationId="{E3573921-BD54-4F63-9466-DECB81118C2E}"/>
          </ac:spMkLst>
        </pc:spChg>
        <pc:spChg chg="del">
          <ac:chgData name="Trey Barron" userId="25173a7f-a939-4c5c-8451-7de1de5f4c89" providerId="ADAL" clId="{F5DB8B17-65C2-4994-9198-7241878409E6}" dt="2022-04-14T21:09:47.224" v="1196" actId="478"/>
          <ac:spMkLst>
            <pc:docMk/>
            <pc:sldMk cId="2308987526" sldId="265"/>
            <ac:spMk id="73" creationId="{3A618B46-D2B8-40FF-9BE3-7821B0790768}"/>
          </ac:spMkLst>
        </pc:spChg>
        <pc:spChg chg="del">
          <ac:chgData name="Trey Barron" userId="25173a7f-a939-4c5c-8451-7de1de5f4c89" providerId="ADAL" clId="{F5DB8B17-65C2-4994-9198-7241878409E6}" dt="2022-04-14T21:09:49.648" v="1199" actId="478"/>
          <ac:spMkLst>
            <pc:docMk/>
            <pc:sldMk cId="2308987526" sldId="265"/>
            <ac:spMk id="75" creationId="{DB1D56D6-573D-4391-A58F-B34864B22475}"/>
          </ac:spMkLst>
        </pc:spChg>
        <pc:spChg chg="del">
          <ac:chgData name="Trey Barron" userId="25173a7f-a939-4c5c-8451-7de1de5f4c89" providerId="ADAL" clId="{F5DB8B17-65C2-4994-9198-7241878409E6}" dt="2022-04-14T21:10:04.228" v="1213" actId="478"/>
          <ac:spMkLst>
            <pc:docMk/>
            <pc:sldMk cId="2308987526" sldId="265"/>
            <ac:spMk id="76" creationId="{47275D73-3736-42DE-9B98-44458A9DE287}"/>
          </ac:spMkLst>
        </pc:spChg>
        <pc:spChg chg="del">
          <ac:chgData name="Trey Barron" userId="25173a7f-a939-4c5c-8451-7de1de5f4c89" providerId="ADAL" clId="{F5DB8B17-65C2-4994-9198-7241878409E6}" dt="2022-04-14T21:10:35.522" v="1228" actId="478"/>
          <ac:spMkLst>
            <pc:docMk/>
            <pc:sldMk cId="2308987526" sldId="265"/>
            <ac:spMk id="77" creationId="{1B0C2262-8AB9-4D7D-9EC4-D42691945A59}"/>
          </ac:spMkLst>
        </pc:spChg>
        <pc:spChg chg="del">
          <ac:chgData name="Trey Barron" userId="25173a7f-a939-4c5c-8451-7de1de5f4c89" providerId="ADAL" clId="{F5DB8B17-65C2-4994-9198-7241878409E6}" dt="2022-04-14T21:09:35.504" v="1186" actId="478"/>
          <ac:spMkLst>
            <pc:docMk/>
            <pc:sldMk cId="2308987526" sldId="265"/>
            <ac:spMk id="81" creationId="{D9C09BC0-3035-4D78-A6CC-944E3EF5011F}"/>
          </ac:spMkLst>
        </pc:spChg>
        <pc:spChg chg="del">
          <ac:chgData name="Trey Barron" userId="25173a7f-a939-4c5c-8451-7de1de5f4c89" providerId="ADAL" clId="{F5DB8B17-65C2-4994-9198-7241878409E6}" dt="2022-04-14T21:09:44.828" v="1194" actId="478"/>
          <ac:spMkLst>
            <pc:docMk/>
            <pc:sldMk cId="2308987526" sldId="265"/>
            <ac:spMk id="86" creationId="{EC0875E8-2E87-4227-8F2C-0D490A5BF95B}"/>
          </ac:spMkLst>
        </pc:spChg>
        <pc:spChg chg="del">
          <ac:chgData name="Trey Barron" userId="25173a7f-a939-4c5c-8451-7de1de5f4c89" providerId="ADAL" clId="{F5DB8B17-65C2-4994-9198-7241878409E6}" dt="2022-04-14T21:09:28.630" v="1181" actId="478"/>
          <ac:spMkLst>
            <pc:docMk/>
            <pc:sldMk cId="2308987526" sldId="265"/>
            <ac:spMk id="89" creationId="{7E362418-F6F5-47DA-94A1-D185C7B7CB24}"/>
          </ac:spMkLst>
        </pc:spChg>
        <pc:spChg chg="del">
          <ac:chgData name="Trey Barron" userId="25173a7f-a939-4c5c-8451-7de1de5f4c89" providerId="ADAL" clId="{F5DB8B17-65C2-4994-9198-7241878409E6}" dt="2022-04-14T21:10:15.940" v="1218" actId="478"/>
          <ac:spMkLst>
            <pc:docMk/>
            <pc:sldMk cId="2308987526" sldId="265"/>
            <ac:spMk id="93" creationId="{465313D2-BC93-4B8C-95C5-C8FE96083BC3}"/>
          </ac:spMkLst>
        </pc:spChg>
        <pc:spChg chg="del">
          <ac:chgData name="Trey Barron" userId="25173a7f-a939-4c5c-8451-7de1de5f4c89" providerId="ADAL" clId="{F5DB8B17-65C2-4994-9198-7241878409E6}" dt="2022-04-14T21:10:18.870" v="1221" actId="478"/>
          <ac:spMkLst>
            <pc:docMk/>
            <pc:sldMk cId="2308987526" sldId="265"/>
            <ac:spMk id="95" creationId="{2A5316E6-B87B-4AA3-B492-A982F1BC467A}"/>
          </ac:spMkLst>
        </pc:spChg>
        <pc:spChg chg="del">
          <ac:chgData name="Trey Barron" userId="25173a7f-a939-4c5c-8451-7de1de5f4c89" providerId="ADAL" clId="{F5DB8B17-65C2-4994-9198-7241878409E6}" dt="2022-04-14T21:10:18.038" v="1220" actId="478"/>
          <ac:spMkLst>
            <pc:docMk/>
            <pc:sldMk cId="2308987526" sldId="265"/>
            <ac:spMk id="98" creationId="{1CDE2864-2A52-43D6-8534-18FC20CEE4A2}"/>
          </ac:spMkLst>
        </pc:spChg>
        <pc:spChg chg="del">
          <ac:chgData name="Trey Barron" userId="25173a7f-a939-4c5c-8451-7de1de5f4c89" providerId="ADAL" clId="{F5DB8B17-65C2-4994-9198-7241878409E6}" dt="2022-04-14T21:09:57.454" v="1205" actId="478"/>
          <ac:spMkLst>
            <pc:docMk/>
            <pc:sldMk cId="2308987526" sldId="265"/>
            <ac:spMk id="99" creationId="{36FA52B8-A3B2-4068-9878-5C92CDF59C44}"/>
          </ac:spMkLst>
        </pc:spChg>
        <pc:spChg chg="del">
          <ac:chgData name="Trey Barron" userId="25173a7f-a939-4c5c-8451-7de1de5f4c89" providerId="ADAL" clId="{F5DB8B17-65C2-4994-9198-7241878409E6}" dt="2022-04-14T21:10:19.903" v="1222" actId="478"/>
          <ac:spMkLst>
            <pc:docMk/>
            <pc:sldMk cId="2308987526" sldId="265"/>
            <ac:spMk id="101" creationId="{78121551-4C90-4F3C-AF06-C3D0AF4C5564}"/>
          </ac:spMkLst>
        </pc:spChg>
        <pc:spChg chg="del">
          <ac:chgData name="Trey Barron" userId="25173a7f-a939-4c5c-8451-7de1de5f4c89" providerId="ADAL" clId="{F5DB8B17-65C2-4994-9198-7241878409E6}" dt="2022-04-14T21:09:32.169" v="1183" actId="478"/>
          <ac:spMkLst>
            <pc:docMk/>
            <pc:sldMk cId="2308987526" sldId="265"/>
            <ac:spMk id="104" creationId="{49E8CE9B-D6A1-44A7-94EB-39FCA41E8EAE}"/>
          </ac:spMkLst>
        </pc:spChg>
        <pc:spChg chg="del">
          <ac:chgData name="Trey Barron" userId="25173a7f-a939-4c5c-8451-7de1de5f4c89" providerId="ADAL" clId="{F5DB8B17-65C2-4994-9198-7241878409E6}" dt="2022-04-14T21:09:27.630" v="1180" actId="478"/>
          <ac:spMkLst>
            <pc:docMk/>
            <pc:sldMk cId="2308987526" sldId="265"/>
            <ac:spMk id="106" creationId="{9F3FE0B9-023F-4357-A98A-84053AD01007}"/>
          </ac:spMkLst>
        </pc:spChg>
        <pc:spChg chg="del">
          <ac:chgData name="Trey Barron" userId="25173a7f-a939-4c5c-8451-7de1de5f4c89" providerId="ADAL" clId="{F5DB8B17-65C2-4994-9198-7241878409E6}" dt="2022-04-14T21:10:02.720" v="1211" actId="478"/>
          <ac:spMkLst>
            <pc:docMk/>
            <pc:sldMk cId="2308987526" sldId="265"/>
            <ac:spMk id="107" creationId="{E6DCBF95-F4FF-4A52-82D3-AEC37EFBCBF9}"/>
          </ac:spMkLst>
        </pc:spChg>
        <pc:spChg chg="del">
          <ac:chgData name="Trey Barron" userId="25173a7f-a939-4c5c-8451-7de1de5f4c89" providerId="ADAL" clId="{F5DB8B17-65C2-4994-9198-7241878409E6}" dt="2022-04-14T21:10:07.793" v="1216" actId="478"/>
          <ac:spMkLst>
            <pc:docMk/>
            <pc:sldMk cId="2308987526" sldId="265"/>
            <ac:spMk id="109" creationId="{EE572B1E-1BAD-42F1-A429-13F3130E0CE1}"/>
          </ac:spMkLst>
        </pc:spChg>
        <pc:spChg chg="del">
          <ac:chgData name="Trey Barron" userId="25173a7f-a939-4c5c-8451-7de1de5f4c89" providerId="ADAL" clId="{F5DB8B17-65C2-4994-9198-7241878409E6}" dt="2022-04-14T21:09:47.921" v="1197" actId="478"/>
          <ac:spMkLst>
            <pc:docMk/>
            <pc:sldMk cId="2308987526" sldId="265"/>
            <ac:spMk id="112" creationId="{6D68665B-109F-4D1F-85F6-132DB8D6CDAA}"/>
          </ac:spMkLst>
        </pc:spChg>
        <pc:spChg chg="del">
          <ac:chgData name="Trey Barron" userId="25173a7f-a939-4c5c-8451-7de1de5f4c89" providerId="ADAL" clId="{F5DB8B17-65C2-4994-9198-7241878409E6}" dt="2022-04-14T21:09:30.808" v="1182" actId="478"/>
          <ac:spMkLst>
            <pc:docMk/>
            <pc:sldMk cId="2308987526" sldId="265"/>
            <ac:spMk id="113" creationId="{9675F5AB-5209-480F-95D0-1BF5D1E0C758}"/>
          </ac:spMkLst>
        </pc:spChg>
        <pc:spChg chg="del">
          <ac:chgData name="Trey Barron" userId="25173a7f-a939-4c5c-8451-7de1de5f4c89" providerId="ADAL" clId="{F5DB8B17-65C2-4994-9198-7241878409E6}" dt="2022-04-14T21:09:59.048" v="1207" actId="478"/>
          <ac:spMkLst>
            <pc:docMk/>
            <pc:sldMk cId="2308987526" sldId="265"/>
            <ac:spMk id="121" creationId="{11DEF1E6-E97C-45D1-96E5-47AE3A0AED7D}"/>
          </ac:spMkLst>
        </pc:spChg>
        <pc:spChg chg="del">
          <ac:chgData name="Trey Barron" userId="25173a7f-a939-4c5c-8451-7de1de5f4c89" providerId="ADAL" clId="{F5DB8B17-65C2-4994-9198-7241878409E6}" dt="2022-04-14T21:10:09.830" v="1217" actId="478"/>
          <ac:spMkLst>
            <pc:docMk/>
            <pc:sldMk cId="2308987526" sldId="265"/>
            <ac:spMk id="123" creationId="{B175ACBE-2DB6-46F6-A09E-37652B3C84E4}"/>
          </ac:spMkLst>
        </pc:spChg>
        <pc:spChg chg="del">
          <ac:chgData name="Trey Barron" userId="25173a7f-a939-4c5c-8451-7de1de5f4c89" providerId="ADAL" clId="{F5DB8B17-65C2-4994-9198-7241878409E6}" dt="2022-04-14T21:10:03.604" v="1212" actId="478"/>
          <ac:spMkLst>
            <pc:docMk/>
            <pc:sldMk cId="2308987526" sldId="265"/>
            <ac:spMk id="126" creationId="{EAD4628C-1908-46C4-AEC2-6272B0F26EFE}"/>
          </ac:spMkLst>
        </pc:spChg>
        <pc:spChg chg="del">
          <ac:chgData name="Trey Barron" userId="25173a7f-a939-4c5c-8451-7de1de5f4c89" providerId="ADAL" clId="{F5DB8B17-65C2-4994-9198-7241878409E6}" dt="2022-04-14T21:09:55.997" v="1204" actId="478"/>
          <ac:spMkLst>
            <pc:docMk/>
            <pc:sldMk cId="2308987526" sldId="265"/>
            <ac:spMk id="127" creationId="{77868EA1-C599-4461-BFFA-A042099AFB05}"/>
          </ac:spMkLst>
        </pc:spChg>
        <pc:spChg chg="del">
          <ac:chgData name="Trey Barron" userId="25173a7f-a939-4c5c-8451-7de1de5f4c89" providerId="ADAL" clId="{F5DB8B17-65C2-4994-9198-7241878409E6}" dt="2022-04-14T21:09:55.037" v="1203" actId="478"/>
          <ac:spMkLst>
            <pc:docMk/>
            <pc:sldMk cId="2308987526" sldId="265"/>
            <ac:spMk id="129" creationId="{8D10A9D1-E6EF-44AE-886A-FA69A76FB80F}"/>
          </ac:spMkLst>
        </pc:spChg>
        <pc:spChg chg="del">
          <ac:chgData name="Trey Barron" userId="25173a7f-a939-4c5c-8451-7de1de5f4c89" providerId="ADAL" clId="{F5DB8B17-65C2-4994-9198-7241878409E6}" dt="2022-04-14T21:09:37.049" v="1187" actId="478"/>
          <ac:spMkLst>
            <pc:docMk/>
            <pc:sldMk cId="2308987526" sldId="265"/>
            <ac:spMk id="133" creationId="{0AA1347D-7BC2-47E2-947B-2E843D74D994}"/>
          </ac:spMkLst>
        </pc:spChg>
        <pc:spChg chg="del">
          <ac:chgData name="Trey Barron" userId="25173a7f-a939-4c5c-8451-7de1de5f4c89" providerId="ADAL" clId="{F5DB8B17-65C2-4994-9198-7241878409E6}" dt="2022-04-14T21:10:32.063" v="1227" actId="478"/>
          <ac:spMkLst>
            <pc:docMk/>
            <pc:sldMk cId="2308987526" sldId="265"/>
            <ac:spMk id="134" creationId="{B1517581-7B1F-4EE9-81C8-C9F7F87D0651}"/>
          </ac:spMkLst>
        </pc:spChg>
        <pc:spChg chg="del">
          <ac:chgData name="Trey Barron" userId="25173a7f-a939-4c5c-8451-7de1de5f4c89" providerId="ADAL" clId="{F5DB8B17-65C2-4994-9198-7241878409E6}" dt="2022-04-14T21:10:17.323" v="1219" actId="478"/>
          <ac:spMkLst>
            <pc:docMk/>
            <pc:sldMk cId="2308987526" sldId="265"/>
            <ac:spMk id="135" creationId="{B853D6F8-A0EF-4EF0-8A13-465AA9C44429}"/>
          </ac:spMkLst>
        </pc:spChg>
        <pc:spChg chg="del">
          <ac:chgData name="Trey Barron" userId="25173a7f-a939-4c5c-8451-7de1de5f4c89" providerId="ADAL" clId="{F5DB8B17-65C2-4994-9198-7241878409E6}" dt="2022-04-14T21:09:58.292" v="1206" actId="478"/>
          <ac:spMkLst>
            <pc:docMk/>
            <pc:sldMk cId="2308987526" sldId="265"/>
            <ac:spMk id="137" creationId="{9D8E57C0-6AEB-4167-91E8-6765C5F113FE}"/>
          </ac:spMkLst>
        </pc:spChg>
        <pc:spChg chg="del">
          <ac:chgData name="Trey Barron" userId="25173a7f-a939-4c5c-8451-7de1de5f4c89" providerId="ADAL" clId="{F5DB8B17-65C2-4994-9198-7241878409E6}" dt="2022-04-14T21:09:43.409" v="1192" actId="478"/>
          <ac:spMkLst>
            <pc:docMk/>
            <pc:sldMk cId="2308987526" sldId="265"/>
            <ac:spMk id="140" creationId="{0F3786B2-C2F8-4A4B-A821-901F6A40BF08}"/>
          </ac:spMkLst>
        </pc:spChg>
        <pc:spChg chg="del">
          <ac:chgData name="Trey Barron" userId="25173a7f-a939-4c5c-8451-7de1de5f4c89" providerId="ADAL" clId="{F5DB8B17-65C2-4994-9198-7241878409E6}" dt="2022-04-14T21:10:26.946" v="1226" actId="478"/>
          <ac:spMkLst>
            <pc:docMk/>
            <pc:sldMk cId="2308987526" sldId="265"/>
            <ac:spMk id="141" creationId="{3303F31F-8B87-43CF-8311-FD2FB2F3456B}"/>
          </ac:spMkLst>
        </pc:spChg>
        <pc:spChg chg="del">
          <ac:chgData name="Trey Barron" userId="25173a7f-a939-4c5c-8451-7de1de5f4c89" providerId="ADAL" clId="{F5DB8B17-65C2-4994-9198-7241878409E6}" dt="2022-04-14T21:09:44.129" v="1193" actId="478"/>
          <ac:spMkLst>
            <pc:docMk/>
            <pc:sldMk cId="2308987526" sldId="265"/>
            <ac:spMk id="143" creationId="{6C150E57-EB8D-46E9-B9EB-D19B76660D61}"/>
          </ac:spMkLst>
        </pc:spChg>
        <pc:spChg chg="del">
          <ac:chgData name="Trey Barron" userId="25173a7f-a939-4c5c-8451-7de1de5f4c89" providerId="ADAL" clId="{F5DB8B17-65C2-4994-9198-7241878409E6}" dt="2022-04-14T21:10:01.362" v="1209" actId="478"/>
          <ac:spMkLst>
            <pc:docMk/>
            <pc:sldMk cId="2308987526" sldId="265"/>
            <ac:spMk id="146" creationId="{97300D72-FFA6-4F47-B7D2-D1AC111902E2}"/>
          </ac:spMkLst>
        </pc:spChg>
        <pc:spChg chg="del">
          <ac:chgData name="Trey Barron" userId="25173a7f-a939-4c5c-8451-7de1de5f4c89" providerId="ADAL" clId="{F5DB8B17-65C2-4994-9198-7241878409E6}" dt="2022-04-14T21:10:01.939" v="1210" actId="478"/>
          <ac:spMkLst>
            <pc:docMk/>
            <pc:sldMk cId="2308987526" sldId="265"/>
            <ac:spMk id="148" creationId="{36A1E9F4-8173-47EA-9F28-33ECCA8EAAD0}"/>
          </ac:spMkLst>
        </pc:spChg>
        <pc:spChg chg="del">
          <ac:chgData name="Trey Barron" userId="25173a7f-a939-4c5c-8451-7de1de5f4c89" providerId="ADAL" clId="{F5DB8B17-65C2-4994-9198-7241878409E6}" dt="2022-04-14T21:09:25.522" v="1178" actId="478"/>
          <ac:spMkLst>
            <pc:docMk/>
            <pc:sldMk cId="2308987526" sldId="265"/>
            <ac:spMk id="149" creationId="{90224FD3-5421-407A-B417-3D62A799DBD2}"/>
          </ac:spMkLst>
        </pc:spChg>
        <pc:spChg chg="del">
          <ac:chgData name="Trey Barron" userId="25173a7f-a939-4c5c-8451-7de1de5f4c89" providerId="ADAL" clId="{F5DB8B17-65C2-4994-9198-7241878409E6}" dt="2022-04-14T21:09:26.579" v="1179" actId="478"/>
          <ac:spMkLst>
            <pc:docMk/>
            <pc:sldMk cId="2308987526" sldId="265"/>
            <ac:spMk id="153" creationId="{11B747D9-A077-4E72-85DC-ACF3385F9E14}"/>
          </ac:spMkLst>
        </pc:spChg>
        <pc:spChg chg="del">
          <ac:chgData name="Trey Barron" userId="25173a7f-a939-4c5c-8451-7de1de5f4c89" providerId="ADAL" clId="{F5DB8B17-65C2-4994-9198-7241878409E6}" dt="2022-04-14T21:09:24.461" v="1177" actId="478"/>
          <ac:spMkLst>
            <pc:docMk/>
            <pc:sldMk cId="2308987526" sldId="265"/>
            <ac:spMk id="155" creationId="{62745596-0501-4EFA-B01A-73002A42CC0B}"/>
          </ac:spMkLst>
        </pc:spChg>
        <pc:spChg chg="del">
          <ac:chgData name="Trey Barron" userId="25173a7f-a939-4c5c-8451-7de1de5f4c89" providerId="ADAL" clId="{F5DB8B17-65C2-4994-9198-7241878409E6}" dt="2022-04-14T21:10:05.101" v="1214" actId="478"/>
          <ac:spMkLst>
            <pc:docMk/>
            <pc:sldMk cId="2308987526" sldId="265"/>
            <ac:spMk id="156" creationId="{02103449-17D2-4E53-9A1C-954A7660A2D4}"/>
          </ac:spMkLst>
        </pc:spChg>
        <pc:spChg chg="del">
          <ac:chgData name="Trey Barron" userId="25173a7f-a939-4c5c-8451-7de1de5f4c89" providerId="ADAL" clId="{F5DB8B17-65C2-4994-9198-7241878409E6}" dt="2022-04-14T21:10:23.365" v="1224" actId="478"/>
          <ac:spMkLst>
            <pc:docMk/>
            <pc:sldMk cId="2308987526" sldId="265"/>
            <ac:spMk id="157" creationId="{4BA02D64-2BFC-4420-BC63-6A0079AC3E48}"/>
          </ac:spMkLst>
        </pc:spChg>
        <pc:spChg chg="del">
          <ac:chgData name="Trey Barron" userId="25173a7f-a939-4c5c-8451-7de1de5f4c89" providerId="ADAL" clId="{F5DB8B17-65C2-4994-9198-7241878409E6}" dt="2022-04-14T21:09:41.712" v="1190" actId="478"/>
          <ac:spMkLst>
            <pc:docMk/>
            <pc:sldMk cId="2308987526" sldId="265"/>
            <ac:spMk id="159" creationId="{54AD67C6-0D6D-44F3-AE18-F7A450D1D026}"/>
          </ac:spMkLst>
        </pc:spChg>
        <pc:spChg chg="del">
          <ac:chgData name="Trey Barron" userId="25173a7f-a939-4c5c-8451-7de1de5f4c89" providerId="ADAL" clId="{F5DB8B17-65C2-4994-9198-7241878409E6}" dt="2022-04-14T21:09:34.672" v="1185" actId="478"/>
          <ac:spMkLst>
            <pc:docMk/>
            <pc:sldMk cId="2308987526" sldId="265"/>
            <ac:spMk id="161" creationId="{E8769033-8AB6-40C8-B38D-B1033BA27D23}"/>
          </ac:spMkLst>
        </pc:spChg>
        <pc:spChg chg="del">
          <ac:chgData name="Trey Barron" userId="25173a7f-a939-4c5c-8451-7de1de5f4c89" providerId="ADAL" clId="{F5DB8B17-65C2-4994-9198-7241878409E6}" dt="2022-04-14T21:10:21.739" v="1223" actId="478"/>
          <ac:spMkLst>
            <pc:docMk/>
            <pc:sldMk cId="2308987526" sldId="265"/>
            <ac:spMk id="162" creationId="{80BB7D29-1320-41B4-95C9-507C7D648EF2}"/>
          </ac:spMkLst>
        </pc:spChg>
        <pc:spChg chg="del">
          <ac:chgData name="Trey Barron" userId="25173a7f-a939-4c5c-8451-7de1de5f4c89" providerId="ADAL" clId="{F5DB8B17-65C2-4994-9198-7241878409E6}" dt="2022-04-14T21:09:39.209" v="1189" actId="478"/>
          <ac:spMkLst>
            <pc:docMk/>
            <pc:sldMk cId="2308987526" sldId="265"/>
            <ac:spMk id="164" creationId="{08F0BD59-4A45-45D0-A560-A967D5483171}"/>
          </ac:spMkLst>
        </pc:spChg>
        <pc:spChg chg="del">
          <ac:chgData name="Trey Barron" userId="25173a7f-a939-4c5c-8451-7de1de5f4c89" providerId="ADAL" clId="{F5DB8B17-65C2-4994-9198-7241878409E6}" dt="2022-04-14T21:09:37.697" v="1188" actId="478"/>
          <ac:spMkLst>
            <pc:docMk/>
            <pc:sldMk cId="2308987526" sldId="265"/>
            <ac:spMk id="165" creationId="{2128047D-D104-440B-8EF1-F57554ED3AC7}"/>
          </ac:spMkLst>
        </pc:spChg>
        <pc:spChg chg="del">
          <ac:chgData name="Trey Barron" userId="25173a7f-a939-4c5c-8451-7de1de5f4c89" providerId="ADAL" clId="{F5DB8B17-65C2-4994-9198-7241878409E6}" dt="2022-04-14T21:09:48.749" v="1198" actId="478"/>
          <ac:spMkLst>
            <pc:docMk/>
            <pc:sldMk cId="2308987526" sldId="265"/>
            <ac:spMk id="166" creationId="{9B5A6604-CB15-4712-9A2B-A41507BF8DC8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7" creationId="{8AAE45DA-B491-4465-9AE3-3E26F95609F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8" creationId="{1873404F-3E6E-4C5E-8519-093D476D6B2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69" creationId="{430FA59F-40D2-4509-B7BC-7F03B9126122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0" creationId="{7FB4F042-877C-4C29-98E0-08F046351A14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1" creationId="{0D9FF1E5-7D47-4DE8-9231-14484F147290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2" creationId="{395434EB-31AD-4AC7-9D8E-08FAAF6B1C59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3" creationId="{AA35E2CD-BB11-4519-B3ED-522378A6DF79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4" creationId="{BD44C604-C275-4A0D-940A-195D68386124}"/>
          </ac:spMkLst>
        </pc:spChg>
        <pc:spChg chg="add del mod">
          <ac:chgData name="Trey Barron" userId="25173a7f-a939-4c5c-8451-7de1de5f4c89" providerId="ADAL" clId="{F5DB8B17-65C2-4994-9198-7241878409E6}" dt="2022-04-14T21:11:21.825" v="1231"/>
          <ac:spMkLst>
            <pc:docMk/>
            <pc:sldMk cId="2308987526" sldId="265"/>
            <ac:spMk id="175" creationId="{7F7E46EA-7A33-4958-9812-417F305297E1}"/>
          </ac:spMkLst>
        </pc:spChg>
      </pc:sldChg>
      <pc:sldChg chg="delSp modSp add mod">
        <pc:chgData name="Trey Barron" userId="25173a7f-a939-4c5c-8451-7de1de5f4c89" providerId="ADAL" clId="{F5DB8B17-65C2-4994-9198-7241878409E6}" dt="2022-04-14T21:23:29.460" v="1549" actId="20577"/>
        <pc:sldMkLst>
          <pc:docMk/>
          <pc:sldMk cId="2510448097" sldId="266"/>
        </pc:sldMkLst>
        <pc:spChg chg="mod">
          <ac:chgData name="Trey Barron" userId="25173a7f-a939-4c5c-8451-7de1de5f4c89" providerId="ADAL" clId="{F5DB8B17-65C2-4994-9198-7241878409E6}" dt="2022-04-14T21:23:29.460" v="1549" actId="20577"/>
          <ac:spMkLst>
            <pc:docMk/>
            <pc:sldMk cId="2510448097" sldId="266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16:01.905" v="1275" actId="478"/>
          <ac:spMkLst>
            <pc:docMk/>
            <pc:sldMk cId="2510448097" sldId="266"/>
            <ac:spMk id="14" creationId="{F4621F01-1F66-4A31-95E5-DE13D07796DA}"/>
          </ac:spMkLst>
        </pc:spChg>
        <pc:spChg chg="del">
          <ac:chgData name="Trey Barron" userId="25173a7f-a939-4c5c-8451-7de1de5f4c89" providerId="ADAL" clId="{F5DB8B17-65C2-4994-9198-7241878409E6}" dt="2022-04-14T21:15:05.301" v="1252" actId="478"/>
          <ac:spMkLst>
            <pc:docMk/>
            <pc:sldMk cId="2510448097" sldId="266"/>
            <ac:spMk id="17" creationId="{9F2C4221-71E4-48BB-BAA5-186D728DEF91}"/>
          </ac:spMkLst>
        </pc:spChg>
        <pc:spChg chg="del">
          <ac:chgData name="Trey Barron" userId="25173a7f-a939-4c5c-8451-7de1de5f4c89" providerId="ADAL" clId="{F5DB8B17-65C2-4994-9198-7241878409E6}" dt="2022-04-14T21:15:06.617" v="1254" actId="478"/>
          <ac:spMkLst>
            <pc:docMk/>
            <pc:sldMk cId="2510448097" sldId="266"/>
            <ac:spMk id="18" creationId="{39129730-0FCF-4AD6-B356-DEAEA7EBE177}"/>
          </ac:spMkLst>
        </pc:spChg>
        <pc:spChg chg="del">
          <ac:chgData name="Trey Barron" userId="25173a7f-a939-4c5c-8451-7de1de5f4c89" providerId="ADAL" clId="{F5DB8B17-65C2-4994-9198-7241878409E6}" dt="2022-04-14T21:16:24.118" v="1287" actId="478"/>
          <ac:spMkLst>
            <pc:docMk/>
            <pc:sldMk cId="2510448097" sldId="266"/>
            <ac:spMk id="20" creationId="{788F6045-F055-417D-8EA4-7F54BC2DE290}"/>
          </ac:spMkLst>
        </pc:spChg>
        <pc:spChg chg="del">
          <ac:chgData name="Trey Barron" userId="25173a7f-a939-4c5c-8451-7de1de5f4c89" providerId="ADAL" clId="{F5DB8B17-65C2-4994-9198-7241878409E6}" dt="2022-04-14T21:16:25.293" v="1288" actId="478"/>
          <ac:spMkLst>
            <pc:docMk/>
            <pc:sldMk cId="2510448097" sldId="266"/>
            <ac:spMk id="21" creationId="{7E671000-C7F0-4543-98F4-6405434B5A86}"/>
          </ac:spMkLst>
        </pc:spChg>
        <pc:spChg chg="del">
          <ac:chgData name="Trey Barron" userId="25173a7f-a939-4c5c-8451-7de1de5f4c89" providerId="ADAL" clId="{F5DB8B17-65C2-4994-9198-7241878409E6}" dt="2022-04-14T21:16:05.926" v="1278" actId="478"/>
          <ac:spMkLst>
            <pc:docMk/>
            <pc:sldMk cId="2510448097" sldId="266"/>
            <ac:spMk id="23" creationId="{39DE508D-8942-42C9-8871-A07D7FC841FF}"/>
          </ac:spMkLst>
        </pc:spChg>
        <pc:spChg chg="del">
          <ac:chgData name="Trey Barron" userId="25173a7f-a939-4c5c-8451-7de1de5f4c89" providerId="ADAL" clId="{F5DB8B17-65C2-4994-9198-7241878409E6}" dt="2022-04-14T21:16:05.454" v="1277" actId="478"/>
          <ac:spMkLst>
            <pc:docMk/>
            <pc:sldMk cId="2510448097" sldId="266"/>
            <ac:spMk id="27" creationId="{CC8212FD-C74C-49A0-BACB-F058B55D2465}"/>
          </ac:spMkLst>
        </pc:spChg>
        <pc:spChg chg="del">
          <ac:chgData name="Trey Barron" userId="25173a7f-a939-4c5c-8451-7de1de5f4c89" providerId="ADAL" clId="{F5DB8B17-65C2-4994-9198-7241878409E6}" dt="2022-04-14T21:16:06.392" v="1279" actId="478"/>
          <ac:spMkLst>
            <pc:docMk/>
            <pc:sldMk cId="2510448097" sldId="266"/>
            <ac:spMk id="28" creationId="{F2BA53E8-FAA5-42B3-B8FE-9632FC7D4833}"/>
          </ac:spMkLst>
        </pc:spChg>
        <pc:spChg chg="del">
          <ac:chgData name="Trey Barron" userId="25173a7f-a939-4c5c-8451-7de1de5f4c89" providerId="ADAL" clId="{F5DB8B17-65C2-4994-9198-7241878409E6}" dt="2022-04-14T21:16:11.746" v="1280" actId="478"/>
          <ac:spMkLst>
            <pc:docMk/>
            <pc:sldMk cId="2510448097" sldId="266"/>
            <ac:spMk id="29" creationId="{25B4E3D5-7059-4A36-820E-A437DEFB9E69}"/>
          </ac:spMkLst>
        </pc:spChg>
        <pc:spChg chg="del">
          <ac:chgData name="Trey Barron" userId="25173a7f-a939-4c5c-8451-7de1de5f4c89" providerId="ADAL" clId="{F5DB8B17-65C2-4994-9198-7241878409E6}" dt="2022-04-14T21:16:21.981" v="1286" actId="478"/>
          <ac:spMkLst>
            <pc:docMk/>
            <pc:sldMk cId="2510448097" sldId="266"/>
            <ac:spMk id="34" creationId="{DA7281C3-A37D-4207-AE4E-01F4B9FE44DD}"/>
          </ac:spMkLst>
        </pc:spChg>
        <pc:spChg chg="del">
          <ac:chgData name="Trey Barron" userId="25173a7f-a939-4c5c-8451-7de1de5f4c89" providerId="ADAL" clId="{F5DB8B17-65C2-4994-9198-7241878409E6}" dt="2022-04-14T21:16:15.454" v="1284" actId="478"/>
          <ac:spMkLst>
            <pc:docMk/>
            <pc:sldMk cId="2510448097" sldId="266"/>
            <ac:spMk id="35" creationId="{E13D6BC0-A677-431D-B174-3556C82CC81A}"/>
          </ac:spMkLst>
        </pc:spChg>
        <pc:spChg chg="del">
          <ac:chgData name="Trey Barron" userId="25173a7f-a939-4c5c-8451-7de1de5f4c89" providerId="ADAL" clId="{F5DB8B17-65C2-4994-9198-7241878409E6}" dt="2022-04-14T21:16:14.928" v="1283" actId="478"/>
          <ac:spMkLst>
            <pc:docMk/>
            <pc:sldMk cId="2510448097" sldId="266"/>
            <ac:spMk id="36" creationId="{A66F740B-DD18-48AC-8B22-1B855424CD31}"/>
          </ac:spMkLst>
        </pc:spChg>
        <pc:spChg chg="del">
          <ac:chgData name="Trey Barron" userId="25173a7f-a939-4c5c-8451-7de1de5f4c89" providerId="ADAL" clId="{F5DB8B17-65C2-4994-9198-7241878409E6}" dt="2022-04-14T21:15:03.793" v="1250" actId="478"/>
          <ac:spMkLst>
            <pc:docMk/>
            <pc:sldMk cId="2510448097" sldId="266"/>
            <ac:spMk id="38" creationId="{98C845CB-F49B-4285-A0FF-519639347C7D}"/>
          </ac:spMkLst>
        </pc:spChg>
        <pc:spChg chg="del">
          <ac:chgData name="Trey Barron" userId="25173a7f-a939-4c5c-8451-7de1de5f4c89" providerId="ADAL" clId="{F5DB8B17-65C2-4994-9198-7241878409E6}" dt="2022-04-14T21:15:38.135" v="1267" actId="478"/>
          <ac:spMkLst>
            <pc:docMk/>
            <pc:sldMk cId="2510448097" sldId="266"/>
            <ac:spMk id="42" creationId="{6B9650D8-290D-405F-B9E7-81F6A0FD4888}"/>
          </ac:spMkLst>
        </pc:spChg>
        <pc:spChg chg="del">
          <ac:chgData name="Trey Barron" userId="25173a7f-a939-4c5c-8451-7de1de5f4c89" providerId="ADAL" clId="{F5DB8B17-65C2-4994-9198-7241878409E6}" dt="2022-04-14T21:15:37.133" v="1265" actId="478"/>
          <ac:spMkLst>
            <pc:docMk/>
            <pc:sldMk cId="2510448097" sldId="266"/>
            <ac:spMk id="43" creationId="{1F906251-528F-4A37-B348-3F253DE09A30}"/>
          </ac:spMkLst>
        </pc:spChg>
        <pc:spChg chg="del">
          <ac:chgData name="Trey Barron" userId="25173a7f-a939-4c5c-8451-7de1de5f4c89" providerId="ADAL" clId="{F5DB8B17-65C2-4994-9198-7241878409E6}" dt="2022-04-14T21:15:59.071" v="1273" actId="478"/>
          <ac:spMkLst>
            <pc:docMk/>
            <pc:sldMk cId="2510448097" sldId="266"/>
            <ac:spMk id="48" creationId="{4C033767-C2F4-4DB1-96EB-667AA2B6847B}"/>
          </ac:spMkLst>
        </pc:spChg>
        <pc:spChg chg="del">
          <ac:chgData name="Trey Barron" userId="25173a7f-a939-4c5c-8451-7de1de5f4c89" providerId="ADAL" clId="{F5DB8B17-65C2-4994-9198-7241878409E6}" dt="2022-04-14T21:15:10.784" v="1258" actId="478"/>
          <ac:spMkLst>
            <pc:docMk/>
            <pc:sldMk cId="2510448097" sldId="266"/>
            <ac:spMk id="49" creationId="{AF59DF6B-11EF-479A-909B-68AC3250A9F0}"/>
          </ac:spMkLst>
        </pc:spChg>
        <pc:spChg chg="del">
          <ac:chgData name="Trey Barron" userId="25173a7f-a939-4c5c-8451-7de1de5f4c89" providerId="ADAL" clId="{F5DB8B17-65C2-4994-9198-7241878409E6}" dt="2022-04-14T21:16:02.468" v="1276" actId="478"/>
          <ac:spMkLst>
            <pc:docMk/>
            <pc:sldMk cId="2510448097" sldId="266"/>
            <ac:spMk id="50" creationId="{335B3816-554D-439E-AAF7-927123DEC757}"/>
          </ac:spMkLst>
        </pc:spChg>
        <pc:spChg chg="del">
          <ac:chgData name="Trey Barron" userId="25173a7f-a939-4c5c-8451-7de1de5f4c89" providerId="ADAL" clId="{F5DB8B17-65C2-4994-9198-7241878409E6}" dt="2022-04-14T21:15:30.810" v="1263" actId="478"/>
          <ac:spMkLst>
            <pc:docMk/>
            <pc:sldMk cId="2510448097" sldId="266"/>
            <ac:spMk id="51" creationId="{A6A00AFC-AF7E-4C3A-8209-F8412C36CAE4}"/>
          </ac:spMkLst>
        </pc:spChg>
        <pc:spChg chg="del">
          <ac:chgData name="Trey Barron" userId="25173a7f-a939-4c5c-8451-7de1de5f4c89" providerId="ADAL" clId="{F5DB8B17-65C2-4994-9198-7241878409E6}" dt="2022-04-14T21:15:32.706" v="1264" actId="478"/>
          <ac:spMkLst>
            <pc:docMk/>
            <pc:sldMk cId="2510448097" sldId="266"/>
            <ac:spMk id="52" creationId="{7363C271-0BE3-478B-99ED-7BB5B73E4957}"/>
          </ac:spMkLst>
        </pc:spChg>
        <pc:spChg chg="del">
          <ac:chgData name="Trey Barron" userId="25173a7f-a939-4c5c-8451-7de1de5f4c89" providerId="ADAL" clId="{F5DB8B17-65C2-4994-9198-7241878409E6}" dt="2022-04-14T21:15:52.033" v="1269" actId="478"/>
          <ac:spMkLst>
            <pc:docMk/>
            <pc:sldMk cId="2510448097" sldId="266"/>
            <ac:spMk id="55" creationId="{B7B81512-4598-465B-8485-91964D7A1037}"/>
          </ac:spMkLst>
        </pc:spChg>
        <pc:spChg chg="del">
          <ac:chgData name="Trey Barron" userId="25173a7f-a939-4c5c-8451-7de1de5f4c89" providerId="ADAL" clId="{F5DB8B17-65C2-4994-9198-7241878409E6}" dt="2022-04-14T21:15:52.564" v="1270" actId="478"/>
          <ac:spMkLst>
            <pc:docMk/>
            <pc:sldMk cId="2510448097" sldId="266"/>
            <ac:spMk id="56" creationId="{6969F08A-243F-450E-9D23-24AA5138235F}"/>
          </ac:spMkLst>
        </pc:spChg>
        <pc:spChg chg="del">
          <ac:chgData name="Trey Barron" userId="25173a7f-a939-4c5c-8451-7de1de5f4c89" providerId="ADAL" clId="{F5DB8B17-65C2-4994-9198-7241878409E6}" dt="2022-04-14T21:15:53.027" v="1271" actId="478"/>
          <ac:spMkLst>
            <pc:docMk/>
            <pc:sldMk cId="2510448097" sldId="266"/>
            <ac:spMk id="57" creationId="{533A060D-0319-42FA-8383-A34361AF5787}"/>
          </ac:spMkLst>
        </pc:spChg>
        <pc:spChg chg="del">
          <ac:chgData name="Trey Barron" userId="25173a7f-a939-4c5c-8451-7de1de5f4c89" providerId="ADAL" clId="{F5DB8B17-65C2-4994-9198-7241878409E6}" dt="2022-04-14T21:15:27.915" v="1262" actId="478"/>
          <ac:spMkLst>
            <pc:docMk/>
            <pc:sldMk cId="2510448097" sldId="266"/>
            <ac:spMk id="60" creationId="{9B82A390-8863-4ADD-99CD-98F5391674B1}"/>
          </ac:spMkLst>
        </pc:spChg>
        <pc:spChg chg="del">
          <ac:chgData name="Trey Barron" userId="25173a7f-a939-4c5c-8451-7de1de5f4c89" providerId="ADAL" clId="{F5DB8B17-65C2-4994-9198-7241878409E6}" dt="2022-04-14T21:15:06.076" v="1253" actId="478"/>
          <ac:spMkLst>
            <pc:docMk/>
            <pc:sldMk cId="2510448097" sldId="266"/>
            <ac:spMk id="65" creationId="{0DC22D96-B38D-497F-BAE5-7F27782F050E}"/>
          </ac:spMkLst>
        </pc:spChg>
        <pc:spChg chg="del">
          <ac:chgData name="Trey Barron" userId="25173a7f-a939-4c5c-8451-7de1de5f4c89" providerId="ADAL" clId="{F5DB8B17-65C2-4994-9198-7241878409E6}" dt="2022-04-14T21:15:07.390" v="1255" actId="478"/>
          <ac:spMkLst>
            <pc:docMk/>
            <pc:sldMk cId="2510448097" sldId="266"/>
            <ac:spMk id="66" creationId="{9144D3C5-BDF6-4606-832D-E0ACC0C58B31}"/>
          </ac:spMkLst>
        </pc:spChg>
        <pc:spChg chg="del">
          <ac:chgData name="Trey Barron" userId="25173a7f-a939-4c5c-8451-7de1de5f4c89" providerId="ADAL" clId="{F5DB8B17-65C2-4994-9198-7241878409E6}" dt="2022-04-14T21:15:09.594" v="1256" actId="478"/>
          <ac:spMkLst>
            <pc:docMk/>
            <pc:sldMk cId="2510448097" sldId="266"/>
            <ac:spMk id="67" creationId="{E391791C-F667-41F5-8188-0F370C8C3FC1}"/>
          </ac:spMkLst>
        </pc:spChg>
        <pc:spChg chg="del">
          <ac:chgData name="Trey Barron" userId="25173a7f-a939-4c5c-8451-7de1de5f4c89" providerId="ADAL" clId="{F5DB8B17-65C2-4994-9198-7241878409E6}" dt="2022-04-14T21:15:14.774" v="1260" actId="478"/>
          <ac:spMkLst>
            <pc:docMk/>
            <pc:sldMk cId="2510448097" sldId="266"/>
            <ac:spMk id="72" creationId="{5B45F737-1291-4D1A-AA86-D21401771F2A}"/>
          </ac:spMkLst>
        </pc:spChg>
        <pc:spChg chg="del">
          <ac:chgData name="Trey Barron" userId="25173a7f-a939-4c5c-8451-7de1de5f4c89" providerId="ADAL" clId="{F5DB8B17-65C2-4994-9198-7241878409E6}" dt="2022-04-14T21:15:37.655" v="1266" actId="478"/>
          <ac:spMkLst>
            <pc:docMk/>
            <pc:sldMk cId="2510448097" sldId="266"/>
            <ac:spMk id="79" creationId="{539B9020-1F93-461E-89CA-5F0511AAFEB8}"/>
          </ac:spMkLst>
        </pc:spChg>
        <pc:spChg chg="del">
          <ac:chgData name="Trey Barron" userId="25173a7f-a939-4c5c-8451-7de1de5f4c89" providerId="ADAL" clId="{F5DB8B17-65C2-4994-9198-7241878409E6}" dt="2022-04-14T21:16:13.048" v="1282" actId="478"/>
          <ac:spMkLst>
            <pc:docMk/>
            <pc:sldMk cId="2510448097" sldId="266"/>
            <ac:spMk id="88" creationId="{393C5324-8610-4C8D-9C3C-20AD5D75D812}"/>
          </ac:spMkLst>
        </pc:spChg>
        <pc:spChg chg="del">
          <ac:chgData name="Trey Barron" userId="25173a7f-a939-4c5c-8451-7de1de5f4c89" providerId="ADAL" clId="{F5DB8B17-65C2-4994-9198-7241878409E6}" dt="2022-04-14T21:15:15.784" v="1261" actId="478"/>
          <ac:spMkLst>
            <pc:docMk/>
            <pc:sldMk cId="2510448097" sldId="266"/>
            <ac:spMk id="90" creationId="{FB7C7A41-F8EB-40F3-A89B-F234E1908592}"/>
          </ac:spMkLst>
        </pc:spChg>
        <pc:spChg chg="del">
          <ac:chgData name="Trey Barron" userId="25173a7f-a939-4c5c-8451-7de1de5f4c89" providerId="ADAL" clId="{F5DB8B17-65C2-4994-9198-7241878409E6}" dt="2022-04-14T21:15:04.702" v="1251" actId="478"/>
          <ac:spMkLst>
            <pc:docMk/>
            <pc:sldMk cId="2510448097" sldId="266"/>
            <ac:spMk id="91" creationId="{5CBF643A-A347-4CFE-99DE-4B1E6547D68B}"/>
          </ac:spMkLst>
        </pc:spChg>
        <pc:spChg chg="del">
          <ac:chgData name="Trey Barron" userId="25173a7f-a939-4c5c-8451-7de1de5f4c89" providerId="ADAL" clId="{F5DB8B17-65C2-4994-9198-7241878409E6}" dt="2022-04-14T21:16:21.419" v="1285" actId="478"/>
          <ac:spMkLst>
            <pc:docMk/>
            <pc:sldMk cId="2510448097" sldId="266"/>
            <ac:spMk id="94" creationId="{26CFB3BB-98AD-4677-8571-B7780342A690}"/>
          </ac:spMkLst>
        </pc:spChg>
        <pc:spChg chg="del">
          <ac:chgData name="Trey Barron" userId="25173a7f-a939-4c5c-8451-7de1de5f4c89" providerId="ADAL" clId="{F5DB8B17-65C2-4994-9198-7241878409E6}" dt="2022-04-14T21:15:59.775" v="1274" actId="478"/>
          <ac:spMkLst>
            <pc:docMk/>
            <pc:sldMk cId="2510448097" sldId="266"/>
            <ac:spMk id="105" creationId="{A76DCC6D-1E03-4C51-8838-BD9D088E1C80}"/>
          </ac:spMkLst>
        </pc:spChg>
        <pc:spChg chg="del">
          <ac:chgData name="Trey Barron" userId="25173a7f-a939-4c5c-8451-7de1de5f4c89" providerId="ADAL" clId="{F5DB8B17-65C2-4994-9198-7241878409E6}" dt="2022-04-14T21:14:59.125" v="1247" actId="478"/>
          <ac:spMkLst>
            <pc:docMk/>
            <pc:sldMk cId="2510448097" sldId="266"/>
            <ac:spMk id="114" creationId="{81F286D7-88C7-41A7-862D-A28BC0AFF251}"/>
          </ac:spMkLst>
        </pc:spChg>
        <pc:spChg chg="del">
          <ac:chgData name="Trey Barron" userId="25173a7f-a939-4c5c-8451-7de1de5f4c89" providerId="ADAL" clId="{F5DB8B17-65C2-4994-9198-7241878409E6}" dt="2022-04-14T21:15:02.429" v="1249" actId="478"/>
          <ac:spMkLst>
            <pc:docMk/>
            <pc:sldMk cId="2510448097" sldId="266"/>
            <ac:spMk id="115" creationId="{4F863DA9-9D9E-49F0-ACC3-D238F8F6BB3C}"/>
          </ac:spMkLst>
        </pc:spChg>
        <pc:spChg chg="del">
          <ac:chgData name="Trey Barron" userId="25173a7f-a939-4c5c-8451-7de1de5f4c89" providerId="ADAL" clId="{F5DB8B17-65C2-4994-9198-7241878409E6}" dt="2022-04-14T21:14:59.825" v="1248" actId="478"/>
          <ac:spMkLst>
            <pc:docMk/>
            <pc:sldMk cId="2510448097" sldId="266"/>
            <ac:spMk id="116" creationId="{B1244088-2D9A-4724-8751-FB51E96270C7}"/>
          </ac:spMkLst>
        </pc:spChg>
        <pc:spChg chg="del">
          <ac:chgData name="Trey Barron" userId="25173a7f-a939-4c5c-8451-7de1de5f4c89" providerId="ADAL" clId="{F5DB8B17-65C2-4994-9198-7241878409E6}" dt="2022-04-14T21:15:11.484" v="1259" actId="478"/>
          <ac:spMkLst>
            <pc:docMk/>
            <pc:sldMk cId="2510448097" sldId="266"/>
            <ac:spMk id="118" creationId="{E497ECA7-CA49-4668-9C8B-A759F9A47F2B}"/>
          </ac:spMkLst>
        </pc:spChg>
        <pc:spChg chg="del">
          <ac:chgData name="Trey Barron" userId="25173a7f-a939-4c5c-8451-7de1de5f4c89" providerId="ADAL" clId="{F5DB8B17-65C2-4994-9198-7241878409E6}" dt="2022-04-14T21:15:10.180" v="1257" actId="478"/>
          <ac:spMkLst>
            <pc:docMk/>
            <pc:sldMk cId="2510448097" sldId="266"/>
            <ac:spMk id="142" creationId="{C4E0D857-C663-48E7-AFD1-5539DB636DDA}"/>
          </ac:spMkLst>
        </pc:spChg>
        <pc:spChg chg="del">
          <ac:chgData name="Trey Barron" userId="25173a7f-a939-4c5c-8451-7de1de5f4c89" providerId="ADAL" clId="{F5DB8B17-65C2-4994-9198-7241878409E6}" dt="2022-04-14T21:15:54.074" v="1272" actId="478"/>
          <ac:spMkLst>
            <pc:docMk/>
            <pc:sldMk cId="2510448097" sldId="266"/>
            <ac:spMk id="144" creationId="{3DF9432B-6F84-4909-BF72-A4A13969EFD0}"/>
          </ac:spMkLst>
        </pc:spChg>
        <pc:spChg chg="del">
          <ac:chgData name="Trey Barron" userId="25173a7f-a939-4c5c-8451-7de1de5f4c89" providerId="ADAL" clId="{F5DB8B17-65C2-4994-9198-7241878409E6}" dt="2022-04-14T21:16:12.254" v="1281" actId="478"/>
          <ac:spMkLst>
            <pc:docMk/>
            <pc:sldMk cId="2510448097" sldId="266"/>
            <ac:spMk id="160" creationId="{35484A2B-33E8-4530-B539-1B1D8F771CE8}"/>
          </ac:spMkLst>
        </pc:spChg>
        <pc:spChg chg="del">
          <ac:chgData name="Trey Barron" userId="25173a7f-a939-4c5c-8451-7de1de5f4c89" providerId="ADAL" clId="{F5DB8B17-65C2-4994-9198-7241878409E6}" dt="2022-04-14T21:15:48.124" v="1268" actId="478"/>
          <ac:spMkLst>
            <pc:docMk/>
            <pc:sldMk cId="2510448097" sldId="266"/>
            <ac:spMk id="163" creationId="{41BCAAA3-286B-4DE8-B294-F1B02CC7B842}"/>
          </ac:spMkLst>
        </pc:spChg>
      </pc:sldChg>
      <pc:sldChg chg="addSp modSp add mod">
        <pc:chgData name="Trey Barron" userId="25173a7f-a939-4c5c-8451-7de1de5f4c89" providerId="ADAL" clId="{F5DB8B17-65C2-4994-9198-7241878409E6}" dt="2022-04-14T21:21:06.446" v="1411" actId="20577"/>
        <pc:sldMkLst>
          <pc:docMk/>
          <pc:sldMk cId="2843617078" sldId="267"/>
        </pc:sldMkLst>
        <pc:spChg chg="mod">
          <ac:chgData name="Trey Barron" userId="25173a7f-a939-4c5c-8451-7de1de5f4c89" providerId="ADAL" clId="{F5DB8B17-65C2-4994-9198-7241878409E6}" dt="2022-04-14T21:21:06.446" v="1411" actId="20577"/>
          <ac:spMkLst>
            <pc:docMk/>
            <pc:sldMk cId="2843617078" sldId="267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7" creationId="{D088BB20-3F90-49AE-86F0-5E14BFFC48E5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8" creationId="{0A3DD40C-89C7-4058-866E-0E48195951FC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69" creationId="{0FF2422E-A8FC-4A59-8F8E-FCE2D0821F9C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70" creationId="{B9DC7D1B-21C2-4B6B-BB0D-FB8A90F1FDED}"/>
          </ac:spMkLst>
        </pc:spChg>
        <pc:spChg chg="add mod">
          <ac:chgData name="Trey Barron" userId="25173a7f-a939-4c5c-8451-7de1de5f4c89" providerId="ADAL" clId="{F5DB8B17-65C2-4994-9198-7241878409E6}" dt="2022-04-14T21:20:00.032" v="1383"/>
          <ac:spMkLst>
            <pc:docMk/>
            <pc:sldMk cId="2843617078" sldId="267"/>
            <ac:spMk id="171" creationId="{143715B4-4D82-4B16-B1A1-FECD0DEA1B1D}"/>
          </ac:spMkLst>
        </pc:spChg>
        <pc:spChg chg="add mod">
          <ac:chgData name="Trey Barron" userId="25173a7f-a939-4c5c-8451-7de1de5f4c89" providerId="ADAL" clId="{F5DB8B17-65C2-4994-9198-7241878409E6}" dt="2022-04-14T21:20:22.907" v="1386" actId="14100"/>
          <ac:spMkLst>
            <pc:docMk/>
            <pc:sldMk cId="2843617078" sldId="267"/>
            <ac:spMk id="172" creationId="{F3E3E82F-13DF-40F9-9C4A-33DDBF064E9C}"/>
          </ac:spMkLst>
        </pc:spChg>
        <pc:spChg chg="add mod">
          <ac:chgData name="Trey Barron" userId="25173a7f-a939-4c5c-8451-7de1de5f4c89" providerId="ADAL" clId="{F5DB8B17-65C2-4994-9198-7241878409E6}" dt="2022-04-14T21:20:17.520" v="1385" actId="1076"/>
          <ac:spMkLst>
            <pc:docMk/>
            <pc:sldMk cId="2843617078" sldId="267"/>
            <ac:spMk id="173" creationId="{44CD6932-22C1-4858-8951-0A08DBA3808C}"/>
          </ac:spMkLst>
        </pc:spChg>
        <pc:spChg chg="add mod">
          <ac:chgData name="Trey Barron" userId="25173a7f-a939-4c5c-8451-7de1de5f4c89" providerId="ADAL" clId="{F5DB8B17-65C2-4994-9198-7241878409E6}" dt="2022-04-14T21:20:38.433" v="1390" actId="1076"/>
          <ac:spMkLst>
            <pc:docMk/>
            <pc:sldMk cId="2843617078" sldId="267"/>
            <ac:spMk id="174" creationId="{202C5C1B-48F6-44FB-A49C-00AA0833BED7}"/>
          </ac:spMkLst>
        </pc:spChg>
        <pc:spChg chg="add mod">
          <ac:chgData name="Trey Barron" userId="25173a7f-a939-4c5c-8451-7de1de5f4c89" providerId="ADAL" clId="{F5DB8B17-65C2-4994-9198-7241878409E6}" dt="2022-04-14T21:20:32.981" v="1389" actId="1076"/>
          <ac:spMkLst>
            <pc:docMk/>
            <pc:sldMk cId="2843617078" sldId="267"/>
            <ac:spMk id="175" creationId="{5E21348D-8FC4-42F3-BE4E-858E37EF413B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1:33.767" v="1452" actId="20577"/>
        <pc:sldMkLst>
          <pc:docMk/>
          <pc:sldMk cId="2617974787" sldId="268"/>
        </pc:sldMkLst>
        <pc:spChg chg="mod">
          <ac:chgData name="Trey Barron" userId="25173a7f-a939-4c5c-8451-7de1de5f4c89" providerId="ADAL" clId="{F5DB8B17-65C2-4994-9198-7241878409E6}" dt="2022-04-14T21:21:33.767" v="1452" actId="20577"/>
          <ac:spMkLst>
            <pc:docMk/>
            <pc:sldMk cId="2617974787" sldId="268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14:01.775" v="1242" actId="207"/>
          <ac:spMkLst>
            <pc:docMk/>
            <pc:sldMk cId="2617974787" sldId="268"/>
            <ac:spMk id="106" creationId="{001C14BE-347C-4810-95DE-7B24F8EF238D}"/>
          </ac:spMkLst>
        </pc:spChg>
        <pc:spChg chg="add mod">
          <ac:chgData name="Trey Barron" userId="25173a7f-a939-4c5c-8451-7de1de5f4c89" providerId="ADAL" clId="{F5DB8B17-65C2-4994-9198-7241878409E6}" dt="2022-04-14T21:11:56.876" v="1235" actId="207"/>
          <ac:spMkLst>
            <pc:docMk/>
            <pc:sldMk cId="2617974787" sldId="268"/>
            <ac:spMk id="107" creationId="{63B9C0F5-AB0A-4CCD-A1F5-1BB6CC05A72F}"/>
          </ac:spMkLst>
        </pc:spChg>
        <pc:spChg chg="add mod">
          <ac:chgData name="Trey Barron" userId="25173a7f-a939-4c5c-8451-7de1de5f4c89" providerId="ADAL" clId="{F5DB8B17-65C2-4994-9198-7241878409E6}" dt="2022-04-14T21:14:12.513" v="1243" actId="207"/>
          <ac:spMkLst>
            <pc:docMk/>
            <pc:sldMk cId="2617974787" sldId="268"/>
            <ac:spMk id="109" creationId="{E155CD1A-1D15-4936-BDD3-83DBE030BB74}"/>
          </ac:spMkLst>
        </pc:spChg>
        <pc:spChg chg="add mod">
          <ac:chgData name="Trey Barron" userId="25173a7f-a939-4c5c-8451-7de1de5f4c89" providerId="ADAL" clId="{F5DB8B17-65C2-4994-9198-7241878409E6}" dt="2022-04-14T21:12:06.920" v="1236" actId="207"/>
          <ac:spMkLst>
            <pc:docMk/>
            <pc:sldMk cId="2617974787" sldId="268"/>
            <ac:spMk id="112" creationId="{304A90FD-673F-4C87-8558-12F98F3AA1FC}"/>
          </ac:spMkLst>
        </pc:spChg>
        <pc:spChg chg="add mod">
          <ac:chgData name="Trey Barron" userId="25173a7f-a939-4c5c-8451-7de1de5f4c89" providerId="ADAL" clId="{F5DB8B17-65C2-4994-9198-7241878409E6}" dt="2022-04-14T21:14:22.292" v="1244" actId="207"/>
          <ac:spMkLst>
            <pc:docMk/>
            <pc:sldMk cId="2617974787" sldId="268"/>
            <ac:spMk id="113" creationId="{EBD57435-43DC-401F-8F8C-4110D9BB66C3}"/>
          </ac:spMkLst>
        </pc:spChg>
        <pc:spChg chg="add mod">
          <ac:chgData name="Trey Barron" userId="25173a7f-a939-4c5c-8451-7de1de5f4c89" providerId="ADAL" clId="{F5DB8B17-65C2-4994-9198-7241878409E6}" dt="2022-04-14T21:14:48.171" v="1246" actId="207"/>
          <ac:spMkLst>
            <pc:docMk/>
            <pc:sldMk cId="2617974787" sldId="268"/>
            <ac:spMk id="121" creationId="{FBEA02E8-D8B0-4DF4-B5C1-EB42BD18BACE}"/>
          </ac:spMkLst>
        </pc:spChg>
        <pc:spChg chg="add mod">
          <ac:chgData name="Trey Barron" userId="25173a7f-a939-4c5c-8451-7de1de5f4c89" providerId="ADAL" clId="{F5DB8B17-65C2-4994-9198-7241878409E6}" dt="2022-04-14T21:14:38.810" v="1245" actId="207"/>
          <ac:spMkLst>
            <pc:docMk/>
            <pc:sldMk cId="2617974787" sldId="268"/>
            <ac:spMk id="123" creationId="{44459226-5780-44F3-A594-8CDEBB020510}"/>
          </ac:spMkLst>
        </pc:spChg>
        <pc:spChg chg="add mod">
          <ac:chgData name="Trey Barron" userId="25173a7f-a939-4c5c-8451-7de1de5f4c89" providerId="ADAL" clId="{F5DB8B17-65C2-4994-9198-7241878409E6}" dt="2022-04-14T21:12:19.598" v="1237" actId="207"/>
          <ac:spMkLst>
            <pc:docMk/>
            <pc:sldMk cId="2617974787" sldId="268"/>
            <ac:spMk id="126" creationId="{F30D595C-3712-43F6-A7B7-18655CAF892E}"/>
          </ac:spMkLst>
        </pc:spChg>
        <pc:spChg chg="add mod">
          <ac:chgData name="Trey Barron" userId="25173a7f-a939-4c5c-8451-7de1de5f4c89" providerId="ADAL" clId="{F5DB8B17-65C2-4994-9198-7241878409E6}" dt="2022-04-14T21:12:29.164" v="1238" actId="207"/>
          <ac:spMkLst>
            <pc:docMk/>
            <pc:sldMk cId="2617974787" sldId="268"/>
            <ac:spMk id="127" creationId="{F4696FEF-2912-4A41-A7F9-52E084C09E00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29" creationId="{07E8810B-CD1E-4C62-B062-D9CDD4E30375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3" creationId="{3625871D-BBF9-48D0-84D9-854FF89D7034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4" creationId="{AEC91C73-41BE-4C86-9378-E8BEECDB5E78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5" creationId="{D0CAE8EF-CC3D-4402-9C29-3A6B86244763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37" creationId="{0DC2CFEC-AECB-45A9-B5B0-0F4E9E15DEBD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0" creationId="{43716632-C124-4E4A-B779-BE5DF2A347F3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1" creationId="{ECE57422-5754-401F-BB5A-57D1E01193E8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3" creationId="{5E81DE70-5C08-40B3-ADB0-F6F2A9949266}"/>
          </ac:spMkLst>
        </pc:spChg>
        <pc:spChg chg="add del mod">
          <ac:chgData name="Trey Barron" userId="25173a7f-a939-4c5c-8451-7de1de5f4c89" providerId="ADAL" clId="{F5DB8B17-65C2-4994-9198-7241878409E6}" dt="2022-04-14T21:17:04.308" v="1291"/>
          <ac:spMkLst>
            <pc:docMk/>
            <pc:sldMk cId="2617974787" sldId="268"/>
            <ac:spMk id="146" creationId="{AB5779DC-B30C-4976-A4E1-978BB12D7D9D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2:37.543" v="1496" actId="20577"/>
        <pc:sldMkLst>
          <pc:docMk/>
          <pc:sldMk cId="141723500" sldId="269"/>
        </pc:sldMkLst>
        <pc:spChg chg="mod">
          <ac:chgData name="Trey Barron" userId="25173a7f-a939-4c5c-8451-7de1de5f4c89" providerId="ADAL" clId="{F5DB8B17-65C2-4994-9198-7241878409E6}" dt="2022-04-14T21:22:37.543" v="1496" actId="20577"/>
          <ac:spMkLst>
            <pc:docMk/>
            <pc:sldMk cId="141723500" sldId="269"/>
            <ac:spMk id="2" creationId="{C77C61A3-5FAA-4103-BB91-4B75EF74343E}"/>
          </ac:spMkLst>
        </pc:spChg>
        <pc:spChg chg="add mod">
          <ac:chgData name="Trey Barron" userId="25173a7f-a939-4c5c-8451-7de1de5f4c89" providerId="ADAL" clId="{F5DB8B17-65C2-4994-9198-7241878409E6}" dt="2022-04-14T21:17:18.485" v="1294" actId="1076"/>
          <ac:spMkLst>
            <pc:docMk/>
            <pc:sldMk cId="141723500" sldId="269"/>
            <ac:spMk id="65" creationId="{351DAA50-71F4-43B6-8D70-A0752DA54077}"/>
          </ac:spMkLst>
        </pc:spChg>
        <pc:spChg chg="add mod">
          <ac:chgData name="Trey Barron" userId="25173a7f-a939-4c5c-8451-7de1de5f4c89" providerId="ADAL" clId="{F5DB8B17-65C2-4994-9198-7241878409E6}" dt="2022-04-14T21:17:22.341" v="1295" actId="1076"/>
          <ac:spMkLst>
            <pc:docMk/>
            <pc:sldMk cId="141723500" sldId="269"/>
            <ac:spMk id="66" creationId="{B290BA6F-9EF0-4412-85FD-2F042D0BE937}"/>
          </ac:spMkLst>
        </pc:spChg>
        <pc:spChg chg="add mod">
          <ac:chgData name="Trey Barron" userId="25173a7f-a939-4c5c-8451-7de1de5f4c89" providerId="ADAL" clId="{F5DB8B17-65C2-4994-9198-7241878409E6}" dt="2022-04-14T21:17:30.869" v="1296" actId="1076"/>
          <ac:spMkLst>
            <pc:docMk/>
            <pc:sldMk cId="141723500" sldId="269"/>
            <ac:spMk id="67" creationId="{95721DF2-2008-4E4D-8586-3EC0C7C9DF52}"/>
          </ac:spMkLst>
        </pc:spChg>
        <pc:spChg chg="add del mod">
          <ac:chgData name="Trey Barron" userId="25173a7f-a939-4c5c-8451-7de1de5f4c89" providerId="ADAL" clId="{F5DB8B17-65C2-4994-9198-7241878409E6}" dt="2022-04-14T21:17:36.436" v="1298" actId="478"/>
          <ac:spMkLst>
            <pc:docMk/>
            <pc:sldMk cId="141723500" sldId="269"/>
            <ac:spMk id="72" creationId="{6D8CBCA5-940C-4420-8EDE-2BA8D4A25061}"/>
          </ac:spMkLst>
        </pc:spChg>
        <pc:spChg chg="add mod">
          <ac:chgData name="Trey Barron" userId="25173a7f-a939-4c5c-8451-7de1de5f4c89" providerId="ADAL" clId="{F5DB8B17-65C2-4994-9198-7241878409E6}" dt="2022-04-14T21:17:34.631" v="1297" actId="1076"/>
          <ac:spMkLst>
            <pc:docMk/>
            <pc:sldMk cId="141723500" sldId="269"/>
            <ac:spMk id="73" creationId="{3818FF02-B4DB-45FA-89A4-380B2DA108A2}"/>
          </ac:spMkLst>
        </pc:spChg>
      </pc:sldChg>
      <pc:sldChg chg="addSp delSp modSp add mod">
        <pc:chgData name="Trey Barron" userId="25173a7f-a939-4c5c-8451-7de1de5f4c89" providerId="ADAL" clId="{F5DB8B17-65C2-4994-9198-7241878409E6}" dt="2022-04-14T21:22:49.852" v="1526" actId="20577"/>
        <pc:sldMkLst>
          <pc:docMk/>
          <pc:sldMk cId="1140904295" sldId="270"/>
        </pc:sldMkLst>
        <pc:spChg chg="mod">
          <ac:chgData name="Trey Barron" userId="25173a7f-a939-4c5c-8451-7de1de5f4c89" providerId="ADAL" clId="{F5DB8B17-65C2-4994-9198-7241878409E6}" dt="2022-04-14T21:22:49.852" v="1526" actId="20577"/>
          <ac:spMkLst>
            <pc:docMk/>
            <pc:sldMk cId="1140904295" sldId="270"/>
            <ac:spMk id="2" creationId="{C77C61A3-5FAA-4103-BB91-4B75EF74343E}"/>
          </ac:spMkLst>
        </pc:spChg>
        <pc:spChg chg="del">
          <ac:chgData name="Trey Barron" userId="25173a7f-a939-4c5c-8451-7de1de5f4c89" providerId="ADAL" clId="{F5DB8B17-65C2-4994-9198-7241878409E6}" dt="2022-04-14T21:18:53.266" v="1350" actId="478"/>
          <ac:spMkLst>
            <pc:docMk/>
            <pc:sldMk cId="1140904295" sldId="270"/>
            <ac:spMk id="15" creationId="{4D4F4EC4-EB7D-45F3-AB77-16D9A654340B}"/>
          </ac:spMkLst>
        </pc:spChg>
        <pc:spChg chg="del">
          <ac:chgData name="Trey Barron" userId="25173a7f-a939-4c5c-8451-7de1de5f4c89" providerId="ADAL" clId="{F5DB8B17-65C2-4994-9198-7241878409E6}" dt="2022-04-14T21:19:00.076" v="1361" actId="478"/>
          <ac:spMkLst>
            <pc:docMk/>
            <pc:sldMk cId="1140904295" sldId="270"/>
            <ac:spMk id="19" creationId="{DDC55059-F361-4065-A8DE-5F6CB84793A5}"/>
          </ac:spMkLst>
        </pc:spChg>
        <pc:spChg chg="del">
          <ac:chgData name="Trey Barron" userId="25173a7f-a939-4c5c-8451-7de1de5f4c89" providerId="ADAL" clId="{F5DB8B17-65C2-4994-9198-7241878409E6}" dt="2022-04-14T21:19:01.815" v="1364" actId="478"/>
          <ac:spMkLst>
            <pc:docMk/>
            <pc:sldMk cId="1140904295" sldId="270"/>
            <ac:spMk id="22" creationId="{38EA6969-6460-4977-A0B3-B5060E1B25F4}"/>
          </ac:spMkLst>
        </pc:spChg>
        <pc:spChg chg="del">
          <ac:chgData name="Trey Barron" userId="25173a7f-a939-4c5c-8451-7de1de5f4c89" providerId="ADAL" clId="{F5DB8B17-65C2-4994-9198-7241878409E6}" dt="2022-04-14T21:18:49.263" v="1343" actId="478"/>
          <ac:spMkLst>
            <pc:docMk/>
            <pc:sldMk cId="1140904295" sldId="270"/>
            <ac:spMk id="24" creationId="{2D2EF0CE-4D48-453E-8990-153FAD1B9402}"/>
          </ac:spMkLst>
        </pc:spChg>
        <pc:spChg chg="del">
          <ac:chgData name="Trey Barron" userId="25173a7f-a939-4c5c-8451-7de1de5f4c89" providerId="ADAL" clId="{F5DB8B17-65C2-4994-9198-7241878409E6}" dt="2022-04-14T21:18:51.692" v="1347" actId="478"/>
          <ac:spMkLst>
            <pc:docMk/>
            <pc:sldMk cId="1140904295" sldId="270"/>
            <ac:spMk id="25" creationId="{D81696BA-3F79-45FC-A0C5-94F61DA43734}"/>
          </ac:spMkLst>
        </pc:spChg>
        <pc:spChg chg="del">
          <ac:chgData name="Trey Barron" userId="25173a7f-a939-4c5c-8451-7de1de5f4c89" providerId="ADAL" clId="{F5DB8B17-65C2-4994-9198-7241878409E6}" dt="2022-04-14T21:18:55.090" v="1353" actId="478"/>
          <ac:spMkLst>
            <pc:docMk/>
            <pc:sldMk cId="1140904295" sldId="270"/>
            <ac:spMk id="31" creationId="{C2E48292-8D1C-4086-8690-004D6391767C}"/>
          </ac:spMkLst>
        </pc:spChg>
        <pc:spChg chg="del">
          <ac:chgData name="Trey Barron" userId="25173a7f-a939-4c5c-8451-7de1de5f4c89" providerId="ADAL" clId="{F5DB8B17-65C2-4994-9198-7241878409E6}" dt="2022-04-14T21:19:06.587" v="1369" actId="478"/>
          <ac:spMkLst>
            <pc:docMk/>
            <pc:sldMk cId="1140904295" sldId="270"/>
            <ac:spMk id="32" creationId="{D4C80015-40F9-41D4-99A4-307301C9FA7A}"/>
          </ac:spMkLst>
        </pc:spChg>
        <pc:spChg chg="del">
          <ac:chgData name="Trey Barron" userId="25173a7f-a939-4c5c-8451-7de1de5f4c89" providerId="ADAL" clId="{F5DB8B17-65C2-4994-9198-7241878409E6}" dt="2022-04-14T21:19:04.620" v="1367" actId="478"/>
          <ac:spMkLst>
            <pc:docMk/>
            <pc:sldMk cId="1140904295" sldId="270"/>
            <ac:spMk id="37" creationId="{DB3DEA01-A730-4AD2-AE8E-B9C427BB012A}"/>
          </ac:spMkLst>
        </pc:spChg>
        <pc:spChg chg="add del">
          <ac:chgData name="Trey Barron" userId="25173a7f-a939-4c5c-8451-7de1de5f4c89" providerId="ADAL" clId="{F5DB8B17-65C2-4994-9198-7241878409E6}" dt="2022-04-14T21:18:43.222" v="1336" actId="478"/>
          <ac:spMkLst>
            <pc:docMk/>
            <pc:sldMk cId="1140904295" sldId="270"/>
            <ac:spMk id="39" creationId="{DF14BCD9-4C44-4F38-9E58-2802D43A8B3F}"/>
          </ac:spMkLst>
        </pc:spChg>
        <pc:spChg chg="add del">
          <ac:chgData name="Trey Barron" userId="25173a7f-a939-4c5c-8451-7de1de5f4c89" providerId="ADAL" clId="{F5DB8B17-65C2-4994-9198-7241878409E6}" dt="2022-04-14T21:18:44.164" v="1338" actId="478"/>
          <ac:spMkLst>
            <pc:docMk/>
            <pc:sldMk cId="1140904295" sldId="270"/>
            <ac:spMk id="40" creationId="{16B788A2-D2CE-4360-81A1-78E8713F0B3A}"/>
          </ac:spMkLst>
        </pc:spChg>
        <pc:spChg chg="add del">
          <ac:chgData name="Trey Barron" userId="25173a7f-a939-4c5c-8451-7de1de5f4c89" providerId="ADAL" clId="{F5DB8B17-65C2-4994-9198-7241878409E6}" dt="2022-04-14T21:19:05.498" v="1368" actId="478"/>
          <ac:spMkLst>
            <pc:docMk/>
            <pc:sldMk cId="1140904295" sldId="270"/>
            <ac:spMk id="41" creationId="{9D9DE64D-D157-4A61-A2B0-8EF818287AB9}"/>
          </ac:spMkLst>
        </pc:spChg>
        <pc:spChg chg="del">
          <ac:chgData name="Trey Barron" userId="25173a7f-a939-4c5c-8451-7de1de5f4c89" providerId="ADAL" clId="{F5DB8B17-65C2-4994-9198-7241878409E6}" dt="2022-04-14T21:18:59.492" v="1360" actId="478"/>
          <ac:spMkLst>
            <pc:docMk/>
            <pc:sldMk cId="1140904295" sldId="270"/>
            <ac:spMk id="47" creationId="{C2567121-338A-4F82-A50E-7EE1F861FA4B}"/>
          </ac:spMkLst>
        </pc:spChg>
        <pc:spChg chg="del">
          <ac:chgData name="Trey Barron" userId="25173a7f-a939-4c5c-8451-7de1de5f4c89" providerId="ADAL" clId="{F5DB8B17-65C2-4994-9198-7241878409E6}" dt="2022-04-14T21:18:31.812" v="1322" actId="478"/>
          <ac:spMkLst>
            <pc:docMk/>
            <pc:sldMk cId="1140904295" sldId="270"/>
            <ac:spMk id="53" creationId="{1A55F06C-C052-4B23-B648-D2A7652EDD97}"/>
          </ac:spMkLst>
        </pc:spChg>
        <pc:spChg chg="del">
          <ac:chgData name="Trey Barron" userId="25173a7f-a939-4c5c-8451-7de1de5f4c89" providerId="ADAL" clId="{F5DB8B17-65C2-4994-9198-7241878409E6}" dt="2022-04-14T21:18:31.324" v="1321" actId="478"/>
          <ac:spMkLst>
            <pc:docMk/>
            <pc:sldMk cId="1140904295" sldId="270"/>
            <ac:spMk id="58" creationId="{7FA00D44-1648-4082-83D4-0846218E7211}"/>
          </ac:spMkLst>
        </pc:spChg>
        <pc:spChg chg="del">
          <ac:chgData name="Trey Barron" userId="25173a7f-a939-4c5c-8451-7de1de5f4c89" providerId="ADAL" clId="{F5DB8B17-65C2-4994-9198-7241878409E6}" dt="2022-04-14T21:18:30.829" v="1320" actId="478"/>
          <ac:spMkLst>
            <pc:docMk/>
            <pc:sldMk cId="1140904295" sldId="270"/>
            <ac:spMk id="59" creationId="{1E711F3C-C801-46EC-B9D4-170E625E6A57}"/>
          </ac:spMkLst>
        </pc:spChg>
        <pc:spChg chg="del">
          <ac:chgData name="Trey Barron" userId="25173a7f-a939-4c5c-8451-7de1de5f4c89" providerId="ADAL" clId="{F5DB8B17-65C2-4994-9198-7241878409E6}" dt="2022-04-14T21:18:26.290" v="1312" actId="478"/>
          <ac:spMkLst>
            <pc:docMk/>
            <pc:sldMk cId="1140904295" sldId="270"/>
            <ac:spMk id="61" creationId="{853386CC-5B83-48BD-9B46-EE39CA116479}"/>
          </ac:spMkLst>
        </pc:spChg>
        <pc:spChg chg="del">
          <ac:chgData name="Trey Barron" userId="25173a7f-a939-4c5c-8451-7de1de5f4c89" providerId="ADAL" clId="{F5DB8B17-65C2-4994-9198-7241878409E6}" dt="2022-04-14T21:18:27.220" v="1314" actId="478"/>
          <ac:spMkLst>
            <pc:docMk/>
            <pc:sldMk cId="1140904295" sldId="270"/>
            <ac:spMk id="62" creationId="{497A7F97-D4E4-4FA3-B4D5-C3236197F9D8}"/>
          </ac:spMkLst>
        </pc:spChg>
        <pc:spChg chg="del">
          <ac:chgData name="Trey Barron" userId="25173a7f-a939-4c5c-8451-7de1de5f4c89" providerId="ADAL" clId="{F5DB8B17-65C2-4994-9198-7241878409E6}" dt="2022-04-14T21:18:14.262" v="1302" actId="478"/>
          <ac:spMkLst>
            <pc:docMk/>
            <pc:sldMk cId="1140904295" sldId="270"/>
            <ac:spMk id="65" creationId="{351DAA50-71F4-43B6-8D70-A0752DA54077}"/>
          </ac:spMkLst>
        </pc:spChg>
        <pc:spChg chg="del">
          <ac:chgData name="Trey Barron" userId="25173a7f-a939-4c5c-8451-7de1de5f4c89" providerId="ADAL" clId="{F5DB8B17-65C2-4994-9198-7241878409E6}" dt="2022-04-14T21:18:15.263" v="1303" actId="478"/>
          <ac:spMkLst>
            <pc:docMk/>
            <pc:sldMk cId="1140904295" sldId="270"/>
            <ac:spMk id="66" creationId="{B290BA6F-9EF0-4412-85FD-2F042D0BE937}"/>
          </ac:spMkLst>
        </pc:spChg>
        <pc:spChg chg="del">
          <ac:chgData name="Trey Barron" userId="25173a7f-a939-4c5c-8451-7de1de5f4c89" providerId="ADAL" clId="{F5DB8B17-65C2-4994-9198-7241878409E6}" dt="2022-04-14T21:18:16.003" v="1304" actId="478"/>
          <ac:spMkLst>
            <pc:docMk/>
            <pc:sldMk cId="1140904295" sldId="270"/>
            <ac:spMk id="67" creationId="{95721DF2-2008-4E4D-8586-3EC0C7C9DF52}"/>
          </ac:spMkLst>
        </pc:spChg>
        <pc:spChg chg="del">
          <ac:chgData name="Trey Barron" userId="25173a7f-a939-4c5c-8451-7de1de5f4c89" providerId="ADAL" clId="{F5DB8B17-65C2-4994-9198-7241878409E6}" dt="2022-04-14T21:18:28.184" v="1316" actId="478"/>
          <ac:spMkLst>
            <pc:docMk/>
            <pc:sldMk cId="1140904295" sldId="270"/>
            <ac:spMk id="68" creationId="{ABD83AB3-60EE-4B5F-B191-629472291D57}"/>
          </ac:spMkLst>
        </pc:spChg>
        <pc:spChg chg="del">
          <ac:chgData name="Trey Barron" userId="25173a7f-a939-4c5c-8451-7de1de5f4c89" providerId="ADAL" clId="{F5DB8B17-65C2-4994-9198-7241878409E6}" dt="2022-04-14T21:18:28.601" v="1317" actId="478"/>
          <ac:spMkLst>
            <pc:docMk/>
            <pc:sldMk cId="1140904295" sldId="270"/>
            <ac:spMk id="69" creationId="{FDFBC87D-0D0C-450B-A915-926358BCC155}"/>
          </ac:spMkLst>
        </pc:spChg>
        <pc:spChg chg="del">
          <ac:chgData name="Trey Barron" userId="25173a7f-a939-4c5c-8451-7de1de5f4c89" providerId="ADAL" clId="{F5DB8B17-65C2-4994-9198-7241878409E6}" dt="2022-04-14T21:18:23.785" v="1307" actId="478"/>
          <ac:spMkLst>
            <pc:docMk/>
            <pc:sldMk cId="1140904295" sldId="270"/>
            <ac:spMk id="70" creationId="{ABAFCD68-8526-46A9-A1CB-E53F10119138}"/>
          </ac:spMkLst>
        </pc:spChg>
        <pc:spChg chg="del">
          <ac:chgData name="Trey Barron" userId="25173a7f-a939-4c5c-8451-7de1de5f4c89" providerId="ADAL" clId="{F5DB8B17-65C2-4994-9198-7241878409E6}" dt="2022-04-14T21:19:03.966" v="1366" actId="478"/>
          <ac:spMkLst>
            <pc:docMk/>
            <pc:sldMk cId="1140904295" sldId="270"/>
            <ac:spMk id="71" creationId="{6635AC69-5281-421C-A5F2-F42C6875BA87}"/>
          </ac:spMkLst>
        </pc:spChg>
        <pc:spChg chg="del">
          <ac:chgData name="Trey Barron" userId="25173a7f-a939-4c5c-8451-7de1de5f4c89" providerId="ADAL" clId="{F5DB8B17-65C2-4994-9198-7241878409E6}" dt="2022-04-14T21:18:17.864" v="1305" actId="478"/>
          <ac:spMkLst>
            <pc:docMk/>
            <pc:sldMk cId="1140904295" sldId="270"/>
            <ac:spMk id="73" creationId="{3818FF02-B4DB-45FA-89A4-380B2DA108A2}"/>
          </ac:spMkLst>
        </pc:spChg>
        <pc:spChg chg="del">
          <ac:chgData name="Trey Barron" userId="25173a7f-a939-4c5c-8451-7de1de5f4c89" providerId="ADAL" clId="{F5DB8B17-65C2-4994-9198-7241878409E6}" dt="2022-04-14T21:18:44.986" v="1339" actId="478"/>
          <ac:spMkLst>
            <pc:docMk/>
            <pc:sldMk cId="1140904295" sldId="270"/>
            <ac:spMk id="74" creationId="{ADA2059D-036F-49C9-90A9-200648879D71}"/>
          </ac:spMkLst>
        </pc:spChg>
        <pc:spChg chg="del">
          <ac:chgData name="Trey Barron" userId="25173a7f-a939-4c5c-8451-7de1de5f4c89" providerId="ADAL" clId="{F5DB8B17-65C2-4994-9198-7241878409E6}" dt="2022-04-14T21:18:52.741" v="1349" actId="478"/>
          <ac:spMkLst>
            <pc:docMk/>
            <pc:sldMk cId="1140904295" sldId="270"/>
            <ac:spMk id="78" creationId="{7184D34A-8BD9-4A30-8E1A-FAFA6808C5D0}"/>
          </ac:spMkLst>
        </pc:spChg>
        <pc:spChg chg="del">
          <ac:chgData name="Trey Barron" userId="25173a7f-a939-4c5c-8451-7de1de5f4c89" providerId="ADAL" clId="{F5DB8B17-65C2-4994-9198-7241878409E6}" dt="2022-04-14T21:18:50.948" v="1346" actId="478"/>
          <ac:spMkLst>
            <pc:docMk/>
            <pc:sldMk cId="1140904295" sldId="270"/>
            <ac:spMk id="80" creationId="{694C2152-63A5-43A5-BCCE-6C0839BD85B6}"/>
          </ac:spMkLst>
        </pc:spChg>
        <pc:spChg chg="del">
          <ac:chgData name="Trey Barron" userId="25173a7f-a939-4c5c-8451-7de1de5f4c89" providerId="ADAL" clId="{F5DB8B17-65C2-4994-9198-7241878409E6}" dt="2022-04-14T21:18:49.733" v="1344" actId="478"/>
          <ac:spMkLst>
            <pc:docMk/>
            <pc:sldMk cId="1140904295" sldId="270"/>
            <ac:spMk id="82" creationId="{5F7E9016-3DD5-402A-B37A-5B9E1F4E50B3}"/>
          </ac:spMkLst>
        </pc:spChg>
        <pc:spChg chg="del">
          <ac:chgData name="Trey Barron" userId="25173a7f-a939-4c5c-8451-7de1de5f4c89" providerId="ADAL" clId="{F5DB8B17-65C2-4994-9198-7241878409E6}" dt="2022-04-14T21:18:47.596" v="1341" actId="478"/>
          <ac:spMkLst>
            <pc:docMk/>
            <pc:sldMk cId="1140904295" sldId="270"/>
            <ac:spMk id="83" creationId="{9DFA6CDA-B4F9-4391-B5A5-168E5E8369DD}"/>
          </ac:spMkLst>
        </pc:spChg>
        <pc:spChg chg="del">
          <ac:chgData name="Trey Barron" userId="25173a7f-a939-4c5c-8451-7de1de5f4c89" providerId="ADAL" clId="{F5DB8B17-65C2-4994-9198-7241878409E6}" dt="2022-04-14T21:18:55.733" v="1354" actId="478"/>
          <ac:spMkLst>
            <pc:docMk/>
            <pc:sldMk cId="1140904295" sldId="270"/>
            <ac:spMk id="84" creationId="{4AFD5662-F5C1-4E2F-A909-F1D9D23ED3AA}"/>
          </ac:spMkLst>
        </pc:spChg>
        <pc:spChg chg="del">
          <ac:chgData name="Trey Barron" userId="25173a7f-a939-4c5c-8451-7de1de5f4c89" providerId="ADAL" clId="{F5DB8B17-65C2-4994-9198-7241878409E6}" dt="2022-04-14T21:18:25.748" v="1311" actId="478"/>
          <ac:spMkLst>
            <pc:docMk/>
            <pc:sldMk cId="1140904295" sldId="270"/>
            <ac:spMk id="85" creationId="{C75736A0-7EB0-4CC2-A1B1-1938AE35B1BA}"/>
          </ac:spMkLst>
        </pc:spChg>
        <pc:spChg chg="add del">
          <ac:chgData name="Trey Barron" userId="25173a7f-a939-4c5c-8451-7de1de5f4c89" providerId="ADAL" clId="{F5DB8B17-65C2-4994-9198-7241878409E6}" dt="2022-04-14T21:18:43.616" v="1337" actId="478"/>
          <ac:spMkLst>
            <pc:docMk/>
            <pc:sldMk cId="1140904295" sldId="270"/>
            <ac:spMk id="87" creationId="{F41F73C1-3793-41DD-B631-9B5108A135AF}"/>
          </ac:spMkLst>
        </pc:spChg>
        <pc:spChg chg="del">
          <ac:chgData name="Trey Barron" userId="25173a7f-a939-4c5c-8451-7de1de5f4c89" providerId="ADAL" clId="{F5DB8B17-65C2-4994-9198-7241878409E6}" dt="2022-04-14T21:18:25.273" v="1310" actId="478"/>
          <ac:spMkLst>
            <pc:docMk/>
            <pc:sldMk cId="1140904295" sldId="270"/>
            <ac:spMk id="92" creationId="{D10DFEC3-0E0B-40A2-BEA3-10C0F9CD03DC}"/>
          </ac:spMkLst>
        </pc:spChg>
        <pc:spChg chg="del">
          <ac:chgData name="Trey Barron" userId="25173a7f-a939-4c5c-8451-7de1de5f4c89" providerId="ADAL" clId="{F5DB8B17-65C2-4994-9198-7241878409E6}" dt="2022-04-14T21:19:00.627" v="1362" actId="478"/>
          <ac:spMkLst>
            <pc:docMk/>
            <pc:sldMk cId="1140904295" sldId="270"/>
            <ac:spMk id="96" creationId="{9F51B907-81B6-4A9A-B510-F92209418253}"/>
          </ac:spMkLst>
        </pc:spChg>
        <pc:spChg chg="del">
          <ac:chgData name="Trey Barron" userId="25173a7f-a939-4c5c-8451-7de1de5f4c89" providerId="ADAL" clId="{F5DB8B17-65C2-4994-9198-7241878409E6}" dt="2022-04-14T21:18:58.457" v="1358" actId="478"/>
          <ac:spMkLst>
            <pc:docMk/>
            <pc:sldMk cId="1140904295" sldId="270"/>
            <ac:spMk id="97" creationId="{53E42F52-7E20-4DA2-9673-4C112F59DD28}"/>
          </ac:spMkLst>
        </pc:spChg>
        <pc:spChg chg="del">
          <ac:chgData name="Trey Barron" userId="25173a7f-a939-4c5c-8451-7de1de5f4c89" providerId="ADAL" clId="{F5DB8B17-65C2-4994-9198-7241878409E6}" dt="2022-04-14T21:18:50.356" v="1345" actId="478"/>
          <ac:spMkLst>
            <pc:docMk/>
            <pc:sldMk cId="1140904295" sldId="270"/>
            <ac:spMk id="100" creationId="{34ED0844-DB17-4FF0-A447-5517AEE43BB2}"/>
          </ac:spMkLst>
        </pc:spChg>
        <pc:spChg chg="del">
          <ac:chgData name="Trey Barron" userId="25173a7f-a939-4c5c-8451-7de1de5f4c89" providerId="ADAL" clId="{F5DB8B17-65C2-4994-9198-7241878409E6}" dt="2022-04-14T21:19:11.047" v="1371" actId="478"/>
          <ac:spMkLst>
            <pc:docMk/>
            <pc:sldMk cId="1140904295" sldId="270"/>
            <ac:spMk id="102" creationId="{450B20BD-4809-43CB-8B74-993540EEB141}"/>
          </ac:spMkLst>
        </pc:spChg>
        <pc:spChg chg="del">
          <ac:chgData name="Trey Barron" userId="25173a7f-a939-4c5c-8451-7de1de5f4c89" providerId="ADAL" clId="{F5DB8B17-65C2-4994-9198-7241878409E6}" dt="2022-04-14T21:18:48.689" v="1342" actId="478"/>
          <ac:spMkLst>
            <pc:docMk/>
            <pc:sldMk cId="1140904295" sldId="270"/>
            <ac:spMk id="103" creationId="{0C7F69AA-EBD9-4D79-BF22-C3E94F748F88}"/>
          </ac:spMkLst>
        </pc:spChg>
        <pc:spChg chg="del">
          <ac:chgData name="Trey Barron" userId="25173a7f-a939-4c5c-8451-7de1de5f4c89" providerId="ADAL" clId="{F5DB8B17-65C2-4994-9198-7241878409E6}" dt="2022-04-14T21:18:30.079" v="1319" actId="478"/>
          <ac:spMkLst>
            <pc:docMk/>
            <pc:sldMk cId="1140904295" sldId="270"/>
            <ac:spMk id="108" creationId="{83D71455-0468-41B8-BC1F-0F142318E3E6}"/>
          </ac:spMkLst>
        </pc:spChg>
        <pc:spChg chg="add del">
          <ac:chgData name="Trey Barron" userId="25173a7f-a939-4c5c-8451-7de1de5f4c89" providerId="ADAL" clId="{F5DB8B17-65C2-4994-9198-7241878409E6}" dt="2022-04-14T21:18:46.194" v="1340" actId="478"/>
          <ac:spMkLst>
            <pc:docMk/>
            <pc:sldMk cId="1140904295" sldId="270"/>
            <ac:spMk id="110" creationId="{B5D2C390-FEC8-44D9-80CF-6AB3B5C33AB5}"/>
          </ac:spMkLst>
        </pc:spChg>
        <pc:spChg chg="add del">
          <ac:chgData name="Trey Barron" userId="25173a7f-a939-4c5c-8451-7de1de5f4c89" providerId="ADAL" clId="{F5DB8B17-65C2-4994-9198-7241878409E6}" dt="2022-04-14T21:18:39.286" v="1331" actId="478"/>
          <ac:spMkLst>
            <pc:docMk/>
            <pc:sldMk cId="1140904295" sldId="270"/>
            <ac:spMk id="111" creationId="{6E4CC924-B7AB-4611-9FA1-EAB999D326B3}"/>
          </ac:spMkLst>
        </pc:spChg>
        <pc:spChg chg="del">
          <ac:chgData name="Trey Barron" userId="25173a7f-a939-4c5c-8451-7de1de5f4c89" providerId="ADAL" clId="{F5DB8B17-65C2-4994-9198-7241878409E6}" dt="2022-04-14T21:18:23.334" v="1306" actId="478"/>
          <ac:spMkLst>
            <pc:docMk/>
            <pc:sldMk cId="1140904295" sldId="270"/>
            <ac:spMk id="117" creationId="{19447894-5D56-4993-B4F8-D7C3F8FB9EA9}"/>
          </ac:spMkLst>
        </pc:spChg>
        <pc:spChg chg="del">
          <ac:chgData name="Trey Barron" userId="25173a7f-a939-4c5c-8451-7de1de5f4c89" providerId="ADAL" clId="{F5DB8B17-65C2-4994-9198-7241878409E6}" dt="2022-04-14T21:18:54.591" v="1352" actId="478"/>
          <ac:spMkLst>
            <pc:docMk/>
            <pc:sldMk cId="1140904295" sldId="270"/>
            <ac:spMk id="119" creationId="{7485A286-7BE5-47F1-9900-657D96017C82}"/>
          </ac:spMkLst>
        </pc:spChg>
        <pc:spChg chg="del">
          <ac:chgData name="Trey Barron" userId="25173a7f-a939-4c5c-8451-7de1de5f4c89" providerId="ADAL" clId="{F5DB8B17-65C2-4994-9198-7241878409E6}" dt="2022-04-14T21:18:29.129" v="1318" actId="478"/>
          <ac:spMkLst>
            <pc:docMk/>
            <pc:sldMk cId="1140904295" sldId="270"/>
            <ac:spMk id="120" creationId="{89B39034-9458-4201-A987-107163792617}"/>
          </ac:spMkLst>
        </pc:spChg>
        <pc:spChg chg="del">
          <ac:chgData name="Trey Barron" userId="25173a7f-a939-4c5c-8451-7de1de5f4c89" providerId="ADAL" clId="{F5DB8B17-65C2-4994-9198-7241878409E6}" dt="2022-04-14T21:19:01.229" v="1363" actId="478"/>
          <ac:spMkLst>
            <pc:docMk/>
            <pc:sldMk cId="1140904295" sldId="270"/>
            <ac:spMk id="122" creationId="{1AFC6EB6-C797-4531-BA7A-C5F83A12E5ED}"/>
          </ac:spMkLst>
        </pc:spChg>
        <pc:spChg chg="del">
          <ac:chgData name="Trey Barron" userId="25173a7f-a939-4c5c-8451-7de1de5f4c89" providerId="ADAL" clId="{F5DB8B17-65C2-4994-9198-7241878409E6}" dt="2022-04-14T21:18:57.196" v="1356" actId="478"/>
          <ac:spMkLst>
            <pc:docMk/>
            <pc:sldMk cId="1140904295" sldId="270"/>
            <ac:spMk id="125" creationId="{6BA366A5-3F3B-4AE5-AC8E-5840CAD26FD9}"/>
          </ac:spMkLst>
        </pc:spChg>
        <pc:spChg chg="del">
          <ac:chgData name="Trey Barron" userId="25173a7f-a939-4c5c-8451-7de1de5f4c89" providerId="ADAL" clId="{F5DB8B17-65C2-4994-9198-7241878409E6}" dt="2022-04-14T21:18:27.652" v="1315" actId="478"/>
          <ac:spMkLst>
            <pc:docMk/>
            <pc:sldMk cId="1140904295" sldId="270"/>
            <ac:spMk id="128" creationId="{81511FFA-5453-4706-A36C-66678AEDE7D4}"/>
          </ac:spMkLst>
        </pc:spChg>
        <pc:spChg chg="del">
          <ac:chgData name="Trey Barron" userId="25173a7f-a939-4c5c-8451-7de1de5f4c89" providerId="ADAL" clId="{F5DB8B17-65C2-4994-9198-7241878409E6}" dt="2022-04-14T21:18:32.252" v="1323" actId="478"/>
          <ac:spMkLst>
            <pc:docMk/>
            <pc:sldMk cId="1140904295" sldId="270"/>
            <ac:spMk id="131" creationId="{C35CB602-AC38-48A4-945F-4B145ED9107C}"/>
          </ac:spMkLst>
        </pc:spChg>
        <pc:spChg chg="del">
          <ac:chgData name="Trey Barron" userId="25173a7f-a939-4c5c-8451-7de1de5f4c89" providerId="ADAL" clId="{F5DB8B17-65C2-4994-9198-7241878409E6}" dt="2022-04-14T21:18:52.172" v="1348" actId="478"/>
          <ac:spMkLst>
            <pc:docMk/>
            <pc:sldMk cId="1140904295" sldId="270"/>
            <ac:spMk id="132" creationId="{8596969E-53FD-4546-9172-6CDBEB2508E6}"/>
          </ac:spMkLst>
        </pc:spChg>
        <pc:spChg chg="del">
          <ac:chgData name="Trey Barron" userId="25173a7f-a939-4c5c-8451-7de1de5f4c89" providerId="ADAL" clId="{F5DB8B17-65C2-4994-9198-7241878409E6}" dt="2022-04-14T21:18:58.893" v="1359" actId="478"/>
          <ac:spMkLst>
            <pc:docMk/>
            <pc:sldMk cId="1140904295" sldId="270"/>
            <ac:spMk id="136" creationId="{0F88AE2A-3F58-47FC-8DD4-664A33D28F98}"/>
          </ac:spMkLst>
        </pc:spChg>
        <pc:spChg chg="del">
          <ac:chgData name="Trey Barron" userId="25173a7f-a939-4c5c-8451-7de1de5f4c89" providerId="ADAL" clId="{F5DB8B17-65C2-4994-9198-7241878409E6}" dt="2022-04-14T21:18:57.909" v="1357" actId="478"/>
          <ac:spMkLst>
            <pc:docMk/>
            <pc:sldMk cId="1140904295" sldId="270"/>
            <ac:spMk id="138" creationId="{BF624A52-3644-492A-AB82-D0DE3EA56368}"/>
          </ac:spMkLst>
        </pc:spChg>
        <pc:spChg chg="del">
          <ac:chgData name="Trey Barron" userId="25173a7f-a939-4c5c-8451-7de1de5f4c89" providerId="ADAL" clId="{F5DB8B17-65C2-4994-9198-7241878409E6}" dt="2022-04-14T21:18:26.720" v="1313" actId="478"/>
          <ac:spMkLst>
            <pc:docMk/>
            <pc:sldMk cId="1140904295" sldId="270"/>
            <ac:spMk id="139" creationId="{5907AA3B-0C41-443D-84C8-20348A0BBF0D}"/>
          </ac:spMkLst>
        </pc:spChg>
        <pc:spChg chg="del">
          <ac:chgData name="Trey Barron" userId="25173a7f-a939-4c5c-8451-7de1de5f4c89" providerId="ADAL" clId="{F5DB8B17-65C2-4994-9198-7241878409E6}" dt="2022-04-14T21:18:56.381" v="1355" actId="478"/>
          <ac:spMkLst>
            <pc:docMk/>
            <pc:sldMk cId="1140904295" sldId="270"/>
            <ac:spMk id="147" creationId="{4D0963A5-7C0F-4EEB-8ED7-B3BAE25ECBD6}"/>
          </ac:spMkLst>
        </pc:spChg>
        <pc:spChg chg="del">
          <ac:chgData name="Trey Barron" userId="25173a7f-a939-4c5c-8451-7de1de5f4c89" providerId="ADAL" clId="{F5DB8B17-65C2-4994-9198-7241878409E6}" dt="2022-04-14T21:19:02.490" v="1365" actId="478"/>
          <ac:spMkLst>
            <pc:docMk/>
            <pc:sldMk cId="1140904295" sldId="270"/>
            <ac:spMk id="150" creationId="{1B90C357-3B6A-4D38-9E5C-F825455FC691}"/>
          </ac:spMkLst>
        </pc:spChg>
        <pc:spChg chg="del">
          <ac:chgData name="Trey Barron" userId="25173a7f-a939-4c5c-8451-7de1de5f4c89" providerId="ADAL" clId="{F5DB8B17-65C2-4994-9198-7241878409E6}" dt="2022-04-14T21:18:24.777" v="1309" actId="478"/>
          <ac:spMkLst>
            <pc:docMk/>
            <pc:sldMk cId="1140904295" sldId="270"/>
            <ac:spMk id="151" creationId="{78386ABD-1F47-405C-A98C-A7ED297BFE8A}"/>
          </ac:spMkLst>
        </pc:spChg>
        <pc:spChg chg="del">
          <ac:chgData name="Trey Barron" userId="25173a7f-a939-4c5c-8451-7de1de5f4c89" providerId="ADAL" clId="{F5DB8B17-65C2-4994-9198-7241878409E6}" dt="2022-04-14T21:18:24.325" v="1308" actId="478"/>
          <ac:spMkLst>
            <pc:docMk/>
            <pc:sldMk cId="1140904295" sldId="270"/>
            <ac:spMk id="152" creationId="{7C12FB59-C4A2-4A08-947A-D73F2758C7DD}"/>
          </ac:spMkLst>
        </pc:spChg>
        <pc:spChg chg="del">
          <ac:chgData name="Trey Barron" userId="25173a7f-a939-4c5c-8451-7de1de5f4c89" providerId="ADAL" clId="{F5DB8B17-65C2-4994-9198-7241878409E6}" dt="2022-04-14T21:18:54.215" v="1351" actId="478"/>
          <ac:spMkLst>
            <pc:docMk/>
            <pc:sldMk cId="1140904295" sldId="270"/>
            <ac:spMk id="154" creationId="{6F3BC1AA-451F-4D10-8784-B5B105ADCAF9}"/>
          </ac:spMkLst>
        </pc:spChg>
        <pc:spChg chg="del">
          <ac:chgData name="Trey Barron" userId="25173a7f-a939-4c5c-8451-7de1de5f4c89" providerId="ADAL" clId="{F5DB8B17-65C2-4994-9198-7241878409E6}" dt="2022-04-14T21:19:07.522" v="1370" actId="478"/>
          <ac:spMkLst>
            <pc:docMk/>
            <pc:sldMk cId="1140904295" sldId="270"/>
            <ac:spMk id="158" creationId="{53B96E54-E333-4C45-A833-B43940967C11}"/>
          </ac:spMkLst>
        </pc:spChg>
      </pc:sldChg>
      <pc:sldChg chg="addSp delSp modSp new mod">
        <pc:chgData name="Trey Barron" userId="25173a7f-a939-4c5c-8451-7de1de5f4c89" providerId="ADAL" clId="{F5DB8B17-65C2-4994-9198-7241878409E6}" dt="2022-04-20T13:15:09.390" v="1725" actId="732"/>
        <pc:sldMkLst>
          <pc:docMk/>
          <pc:sldMk cId="2877421293" sldId="271"/>
        </pc:sldMkLst>
        <pc:spChg chg="mod">
          <ac:chgData name="Trey Barron" userId="25173a7f-a939-4c5c-8451-7de1de5f4c89" providerId="ADAL" clId="{F5DB8B17-65C2-4994-9198-7241878409E6}" dt="2022-04-20T13:14:39.632" v="1719" actId="1076"/>
          <ac:spMkLst>
            <pc:docMk/>
            <pc:sldMk cId="2877421293" sldId="271"/>
            <ac:spMk id="2" creationId="{7296EFC3-1CD0-4C7E-B5C2-A4D880B0AEED}"/>
          </ac:spMkLst>
        </pc:spChg>
        <pc:spChg chg="del">
          <ac:chgData name="Trey Barron" userId="25173a7f-a939-4c5c-8451-7de1de5f4c89" providerId="ADAL" clId="{F5DB8B17-65C2-4994-9198-7241878409E6}" dt="2022-04-14T21:26:37.274" v="1558"/>
          <ac:spMkLst>
            <pc:docMk/>
            <pc:sldMk cId="2877421293" sldId="271"/>
            <ac:spMk id="3" creationId="{7BAB4D66-3B9D-4997-8C00-388CAA9183DB}"/>
          </ac:spMkLst>
        </pc:spChg>
        <pc:picChg chg="add mod ord modCrop">
          <ac:chgData name="Trey Barron" userId="25173a7f-a939-4c5c-8451-7de1de5f4c89" providerId="ADAL" clId="{F5DB8B17-65C2-4994-9198-7241878409E6}" dt="2022-04-20T13:15:09.390" v="1725" actId="732"/>
          <ac:picMkLst>
            <pc:docMk/>
            <pc:sldMk cId="2877421293" sldId="271"/>
            <ac:picMk id="5" creationId="{9EAED279-F7C6-4D48-8193-C53298D9C22D}"/>
          </ac:picMkLst>
        </pc:picChg>
        <pc:picChg chg="add del mod">
          <ac:chgData name="Trey Barron" userId="25173a7f-a939-4c5c-8451-7de1de5f4c89" providerId="ADAL" clId="{F5DB8B17-65C2-4994-9198-7241878409E6}" dt="2022-04-14T21:26:47.668" v="1565" actId="478"/>
          <ac:picMkLst>
            <pc:docMk/>
            <pc:sldMk cId="2877421293" sldId="271"/>
            <ac:picMk id="7" creationId="{559193AB-D45C-4679-951B-9D14441F91EA}"/>
          </ac:picMkLst>
        </pc:picChg>
        <pc:picChg chg="add mod ord">
          <ac:chgData name="Trey Barron" userId="25173a7f-a939-4c5c-8451-7de1de5f4c89" providerId="ADAL" clId="{F5DB8B17-65C2-4994-9198-7241878409E6}" dt="2022-04-20T13:14:51.026" v="1722" actId="166"/>
          <ac:picMkLst>
            <pc:docMk/>
            <pc:sldMk cId="2877421293" sldId="271"/>
            <ac:picMk id="9" creationId="{7D73137C-E322-4F64-8EEE-73D1D0F55622}"/>
          </ac:picMkLst>
        </pc:picChg>
        <pc:picChg chg="add mod ord modCrop">
          <ac:chgData name="Trey Barron" userId="25173a7f-a939-4c5c-8451-7de1de5f4c89" providerId="ADAL" clId="{F5DB8B17-65C2-4994-9198-7241878409E6}" dt="2022-04-20T13:14:16.092" v="1714" actId="732"/>
          <ac:picMkLst>
            <pc:docMk/>
            <pc:sldMk cId="2877421293" sldId="271"/>
            <ac:picMk id="11" creationId="{0D9C4EC4-4358-4BD2-8275-47330FAB0B93}"/>
          </ac:picMkLst>
        </pc:picChg>
      </pc:sldChg>
      <pc:sldChg chg="addSp delSp modSp new mod setBg chgLayout">
        <pc:chgData name="Trey Barron" userId="25173a7f-a939-4c5c-8451-7de1de5f4c89" providerId="ADAL" clId="{F5DB8B17-65C2-4994-9198-7241878409E6}" dt="2022-04-20T13:07:48.660" v="1696" actId="1076"/>
        <pc:sldMkLst>
          <pc:docMk/>
          <pc:sldMk cId="3512119444" sldId="272"/>
        </pc:sldMkLst>
        <pc:spChg chg="mod ord">
          <ac:chgData name="Trey Barron" userId="25173a7f-a939-4c5c-8451-7de1de5f4c89" providerId="ADAL" clId="{F5DB8B17-65C2-4994-9198-7241878409E6}" dt="2022-04-20T13:07:48.660" v="1696" actId="1076"/>
          <ac:spMkLst>
            <pc:docMk/>
            <pc:sldMk cId="3512119444" sldId="272"/>
            <ac:spMk id="2" creationId="{51D1F352-7B18-40CF-9C35-E35D8B9158E3}"/>
          </ac:spMkLst>
        </pc:spChg>
        <pc:spChg chg="del">
          <ac:chgData name="Trey Barron" userId="25173a7f-a939-4c5c-8451-7de1de5f4c89" providerId="ADAL" clId="{F5DB8B17-65C2-4994-9198-7241878409E6}" dt="2022-04-20T12:53:08.396" v="1649" actId="478"/>
          <ac:spMkLst>
            <pc:docMk/>
            <pc:sldMk cId="3512119444" sldId="272"/>
            <ac:spMk id="3" creationId="{9D818CB7-C762-45DD-9A6F-72F4606C4A0C}"/>
          </ac:spMkLst>
        </pc:spChg>
        <pc:spChg chg="del">
          <ac:chgData name="Trey Barron" userId="25173a7f-a939-4c5c-8451-7de1de5f4c89" providerId="ADAL" clId="{F5DB8B17-65C2-4994-9198-7241878409E6}" dt="2022-04-20T12:53:10.592" v="1650" actId="478"/>
          <ac:spMkLst>
            <pc:docMk/>
            <pc:sldMk cId="3512119444" sldId="272"/>
            <ac:spMk id="4" creationId="{DCC2FAEA-23B1-4A47-AC3E-365576BB024F}"/>
          </ac:spMkLst>
        </pc:spChg>
        <pc:spChg chg="add del mod ord">
          <ac:chgData name="Trey Barron" userId="25173a7f-a939-4c5c-8451-7de1de5f4c89" providerId="ADAL" clId="{F5DB8B17-65C2-4994-9198-7241878409E6}" dt="2022-04-20T13:05:02.081" v="1675"/>
          <ac:spMkLst>
            <pc:docMk/>
            <pc:sldMk cId="3512119444" sldId="272"/>
            <ac:spMk id="5" creationId="{84242B62-C155-4CCE-9B49-DB9160BFD303}"/>
          </ac:spMkLst>
        </pc:spChg>
        <pc:spChg chg="add del mod ord">
          <ac:chgData name="Trey Barron" userId="25173a7f-a939-4c5c-8451-7de1de5f4c89" providerId="ADAL" clId="{F5DB8B17-65C2-4994-9198-7241878409E6}" dt="2022-04-20T13:05:41.156" v="1678"/>
          <ac:spMkLst>
            <pc:docMk/>
            <pc:sldMk cId="3512119444" sldId="272"/>
            <ac:spMk id="6" creationId="{68C8E5D3-282D-483F-87E3-899E9350B59B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14" creationId="{F7598F16-B05E-188E-A1AA-1184D83B062A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15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16" creationId="{0D31E63E-1DE1-4400-9D1A-FA0378B291BD}"/>
          </ac:spMkLst>
        </pc:spChg>
        <pc:spChg chg="add del">
          <ac:chgData name="Trey Barron" userId="25173a7f-a939-4c5c-8451-7de1de5f4c89" providerId="ADAL" clId="{F5DB8B17-65C2-4994-9198-7241878409E6}" dt="2022-04-20T13:07:00.667" v="1687" actId="26606"/>
          <ac:spMkLst>
            <pc:docMk/>
            <pc:sldMk cId="3512119444" sldId="272"/>
            <ac:spMk id="30" creationId="{3CF988B4-9C1E-0D08-48DA-20F93F305533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5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7" creationId="{0D31E63E-1DE1-4400-9D1A-FA0378B291BD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49" creationId="{23C7736A-5A08-4021-9AB6-390DFF506AA8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0" creationId="{05C469C2-FE8F-491E-9139-7E7F8BB38179}"/>
          </ac:spMkLst>
        </pc:spChg>
        <pc:spChg chg="add del">
          <ac:chgData name="Trey Barron" userId="25173a7f-a939-4c5c-8451-7de1de5f4c89" providerId="ADAL" clId="{F5DB8B17-65C2-4994-9198-7241878409E6}" dt="2022-04-20T13:06:16.868" v="1682" actId="26606"/>
          <ac:spMkLst>
            <pc:docMk/>
            <pc:sldMk cId="3512119444" sldId="272"/>
            <ac:spMk id="51" creationId="{433DF4D3-8A35-461A-ABE0-F56B78A1371F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2" creationId="{0D31E63E-1DE1-4400-9D1A-FA0378B291BD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3" creationId="{23C7736A-5A08-4021-9AB6-390DFF506AA8}"/>
          </ac:spMkLst>
        </pc:spChg>
        <pc:spChg chg="add">
          <ac:chgData name="Trey Barron" userId="25173a7f-a939-4c5c-8451-7de1de5f4c89" providerId="ADAL" clId="{F5DB8B17-65C2-4994-9198-7241878409E6}" dt="2022-04-20T13:07:00.685" v="1688" actId="26606"/>
          <ac:spMkLst>
            <pc:docMk/>
            <pc:sldMk cId="3512119444" sldId="272"/>
            <ac:spMk id="54" creationId="{433DF4D3-8A35-461A-ABE0-F56B78A1371F}"/>
          </ac:spMkLst>
        </pc:spChg>
        <pc:spChg chg="add del">
          <ac:chgData name="Trey Barron" userId="25173a7f-a939-4c5c-8451-7de1de5f4c89" providerId="ADAL" clId="{F5DB8B17-65C2-4994-9198-7241878409E6}" dt="2022-04-20T13:07:29.878" v="1692" actId="478"/>
          <ac:spMkLst>
            <pc:docMk/>
            <pc:sldMk cId="3512119444" sldId="272"/>
            <ac:spMk id="55" creationId="{F7598F16-B05E-188E-A1AA-1184D83B062A}"/>
          </ac:spMkLst>
        </pc:spChg>
        <pc:grpChg chg="add del">
          <ac:chgData name="Trey Barron" userId="25173a7f-a939-4c5c-8451-7de1de5f4c89" providerId="ADAL" clId="{F5DB8B17-65C2-4994-9198-7241878409E6}" dt="2022-04-20T13:07:00.667" v="1687" actId="26606"/>
          <ac:grpSpMkLst>
            <pc:docMk/>
            <pc:sldMk cId="3512119444" sldId="272"/>
            <ac:grpSpMk id="12" creationId="{8D44E099-FC66-4167-A593-8F6FBB5EE0E6}"/>
          </ac:grpSpMkLst>
        </pc:grpChg>
        <pc:grpChg chg="add del">
          <ac:chgData name="Trey Barron" userId="25173a7f-a939-4c5c-8451-7de1de5f4c89" providerId="ADAL" clId="{F5DB8B17-65C2-4994-9198-7241878409E6}" dt="2022-04-20T13:07:00.667" v="1687" actId="26606"/>
          <ac:grpSpMkLst>
            <pc:docMk/>
            <pc:sldMk cId="3512119444" sldId="272"/>
            <ac:grpSpMk id="13" creationId="{629FAB3C-6A93-4306-8525-B9FC787B15FC}"/>
          </ac:grpSpMkLst>
        </pc:grpChg>
        <pc:grpChg chg="add del">
          <ac:chgData name="Trey Barron" userId="25173a7f-a939-4c5c-8451-7de1de5f4c89" providerId="ADAL" clId="{F5DB8B17-65C2-4994-9198-7241878409E6}" dt="2022-04-20T13:06:16.868" v="1682" actId="26606"/>
          <ac:grpSpMkLst>
            <pc:docMk/>
            <pc:sldMk cId="3512119444" sldId="272"/>
            <ac:grpSpMk id="17" creationId="{8D44E099-FC66-4167-A593-8F6FBB5EE0E6}"/>
          </ac:grpSpMkLst>
        </pc:grpChg>
        <pc:grpChg chg="add del">
          <ac:chgData name="Trey Barron" userId="25173a7f-a939-4c5c-8451-7de1de5f4c89" providerId="ADAL" clId="{F5DB8B17-65C2-4994-9198-7241878409E6}" dt="2022-04-20T13:06:16.868" v="1682" actId="26606"/>
          <ac:grpSpMkLst>
            <pc:docMk/>
            <pc:sldMk cId="3512119444" sldId="272"/>
            <ac:grpSpMk id="31" creationId="{629FAB3C-6A93-4306-8525-B9FC787B15FC}"/>
          </ac:grpSpMkLst>
        </pc:grpChg>
        <pc:grpChg chg="add">
          <ac:chgData name="Trey Barron" userId="25173a7f-a939-4c5c-8451-7de1de5f4c89" providerId="ADAL" clId="{F5DB8B17-65C2-4994-9198-7241878409E6}" dt="2022-04-20T13:07:00.685" v="1688" actId="26606"/>
          <ac:grpSpMkLst>
            <pc:docMk/>
            <pc:sldMk cId="3512119444" sldId="272"/>
            <ac:grpSpMk id="46" creationId="{8D44E099-FC66-4167-A593-8F6FBB5EE0E6}"/>
          </ac:grpSpMkLst>
        </pc:grpChg>
        <pc:grpChg chg="add">
          <ac:chgData name="Trey Barron" userId="25173a7f-a939-4c5c-8451-7de1de5f4c89" providerId="ADAL" clId="{F5DB8B17-65C2-4994-9198-7241878409E6}" dt="2022-04-20T13:07:00.685" v="1688" actId="26606"/>
          <ac:grpSpMkLst>
            <pc:docMk/>
            <pc:sldMk cId="3512119444" sldId="272"/>
            <ac:grpSpMk id="48" creationId="{629FAB3C-6A93-4306-8525-B9FC787B15FC}"/>
          </ac:grpSpMkLst>
        </pc:grpChg>
        <pc:picChg chg="add mod ord">
          <ac:chgData name="Trey Barron" userId="25173a7f-a939-4c5c-8451-7de1de5f4c89" providerId="ADAL" clId="{F5DB8B17-65C2-4994-9198-7241878409E6}" dt="2022-04-20T13:07:14.456" v="1691" actId="1076"/>
          <ac:picMkLst>
            <pc:docMk/>
            <pc:sldMk cId="3512119444" sldId="272"/>
            <ac:picMk id="8" creationId="{4332761B-FF4A-4BE1-BFF9-7B6896C4BDD1}"/>
          </ac:picMkLst>
        </pc:picChg>
        <pc:picChg chg="add mod">
          <ac:chgData name="Trey Barron" userId="25173a7f-a939-4c5c-8451-7de1de5f4c89" providerId="ADAL" clId="{F5DB8B17-65C2-4994-9198-7241878409E6}" dt="2022-04-20T13:07:00.685" v="1688" actId="26606"/>
          <ac:picMkLst>
            <pc:docMk/>
            <pc:sldMk cId="3512119444" sldId="272"/>
            <ac:picMk id="10" creationId="{744FE155-6F7A-4B4C-9FD2-38A3B6C9D33B}"/>
          </ac:picMkLst>
        </pc:picChg>
      </pc:sldChg>
      <pc:sldChg chg="new del">
        <pc:chgData name="Trey Barron" userId="25173a7f-a939-4c5c-8451-7de1de5f4c89" providerId="ADAL" clId="{F5DB8B17-65C2-4994-9198-7241878409E6}" dt="2022-04-20T13:04:32.745" v="1673" actId="2696"/>
        <pc:sldMkLst>
          <pc:docMk/>
          <pc:sldMk cId="213212920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9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7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7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98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988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16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95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6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5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4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4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85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0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40147-3243-4F7D-83E9-03D9FB25E60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147159-96C5-4404-8E90-DBEB9296D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1E992-B14A-4FD5-8E41-E19C83492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69C544B6-3EB8-40C0-BBA0-D6825A339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008ED5F3-C2B0-4C4B-864A-381723C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23CC4B0B-BFBC-4B5D-87E1-9E6415263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C346C5BB-C560-432B-B712-CC4188B6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A5D527C1-B6DA-42CF-8499-7561AF3C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79811171-A408-48D1-B498-29EEB218D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CAB35AA3-C384-40C1-972D-E9CF2ECEB0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F1FB2FB4-BDB4-49C0-B229-C44C3A652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911B13BF-C299-4EDA-AC49-B43C6E01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46744126-7C1B-4B5B-BBB2-8F25CE557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DCDFB75-55EC-4221-A026-2DF2C8ACB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F9DB045F-5C45-45BF-AFCB-2EA8DE14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1E86F813-D67B-409D-AA77-FA8878C2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0BB6E0-44F4-4938-8070-5992040B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182D9-C124-48A4-8BF7-6B84F0602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969" y="804335"/>
            <a:ext cx="5768697" cy="524933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Huisache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77F02-D358-463B-A20B-EF311A6E9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035" y="804334"/>
            <a:ext cx="3348069" cy="5249332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Trey Barron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Texas Parks and Wildlife 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Wildlife Diversity Biologist</a:t>
            </a:r>
          </a:p>
        </p:txBody>
      </p:sp>
    </p:spTree>
    <p:extLst>
      <p:ext uri="{BB962C8B-B14F-4D97-AF65-F5344CB8AC3E}">
        <p14:creationId xmlns:p14="http://schemas.microsoft.com/office/powerpoint/2010/main" val="701349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3 Treatment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51DAA50-71F4-43B6-8D70-A0752DA54077}"/>
              </a:ext>
            </a:extLst>
          </p:cNvPr>
          <p:cNvSpPr/>
          <p:nvPr/>
        </p:nvSpPr>
        <p:spPr>
          <a:xfrm>
            <a:off x="3732109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290BA6F-9EF0-4412-85FD-2F042D0BE937}"/>
              </a:ext>
            </a:extLst>
          </p:cNvPr>
          <p:cNvSpPr/>
          <p:nvPr/>
        </p:nvSpPr>
        <p:spPr>
          <a:xfrm>
            <a:off x="5661920" y="159390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5721DF2-2008-4E4D-8586-3EC0C7C9DF52}"/>
              </a:ext>
            </a:extLst>
          </p:cNvPr>
          <p:cNvSpPr/>
          <p:nvPr/>
        </p:nvSpPr>
        <p:spPr>
          <a:xfrm>
            <a:off x="7521802" y="1598384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18FF02-B4DB-45FA-89A4-380B2DA108A2}"/>
              </a:ext>
            </a:extLst>
          </p:cNvPr>
          <p:cNvSpPr/>
          <p:nvPr/>
        </p:nvSpPr>
        <p:spPr>
          <a:xfrm>
            <a:off x="9445157" y="159843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Final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0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6EFC3-1CD0-4C7E-B5C2-A4D880B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69" y="1613155"/>
            <a:ext cx="2445606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Huisache Methods	</a:t>
            </a:r>
          </a:p>
        </p:txBody>
      </p:sp>
      <p:pic>
        <p:nvPicPr>
          <p:cNvPr id="11" name="Picture 10" descr="A dirt road with gras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0D9C4EC4-4358-4BD2-8275-47330FAB0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8"/>
          <a:stretch/>
        </p:blipFill>
        <p:spPr>
          <a:xfrm>
            <a:off x="3647251" y="0"/>
            <a:ext cx="8544749" cy="4311649"/>
          </a:xfrm>
          <a:prstGeom prst="rect">
            <a:avLst/>
          </a:prstGeom>
        </p:spPr>
      </p:pic>
      <p:pic>
        <p:nvPicPr>
          <p:cNvPr id="9" name="Picture 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7D73137C-E322-4F64-8EEE-73D1D0F55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50" y="3079750"/>
            <a:ext cx="5037667" cy="3778250"/>
          </a:xfrm>
          <a:prstGeom prst="rect">
            <a:avLst/>
          </a:prstGeom>
        </p:spPr>
      </p:pic>
      <p:pic>
        <p:nvPicPr>
          <p:cNvPr id="5" name="Content Placeholder 4" descr="A field of grass and trees&#10;&#10;Description automatically generated with low confidence">
            <a:extLst>
              <a:ext uri="{FF2B5EF4-FFF2-40B4-BE49-F238E27FC236}">
                <a16:creationId xmlns:a16="http://schemas.microsoft.com/office/drawing/2014/main" id="{9EAED279-F7C6-4D48-8193-C53298D9C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2"/>
          <a:stretch/>
        </p:blipFill>
        <p:spPr>
          <a:xfrm>
            <a:off x="7985155" y="3079750"/>
            <a:ext cx="4206845" cy="3778250"/>
          </a:xfrm>
        </p:spPr>
      </p:pic>
    </p:spTree>
    <p:extLst>
      <p:ext uri="{BB962C8B-B14F-4D97-AF65-F5344CB8AC3E}">
        <p14:creationId xmlns:p14="http://schemas.microsoft.com/office/powerpoint/2010/main" val="287742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FB220-F187-4FBE-AEF0-E3E81BF9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495438"/>
                </a:solidFill>
              </a:rPr>
              <a:t>Huisache Methods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954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DC8F3-D423-4952-8D5B-6FBB2A13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51B3FB"/>
              </a:buClr>
            </a:pPr>
            <a:r>
              <a:rPr lang="en-US"/>
              <a:t>Low Volume Basal – IPT</a:t>
            </a:r>
          </a:p>
          <a:p>
            <a:pPr lvl="1">
              <a:buClr>
                <a:srgbClr val="51B3FB"/>
              </a:buClr>
            </a:pPr>
            <a:r>
              <a:rPr lang="en-US"/>
              <a:t>Individual Plant Treatment</a:t>
            </a:r>
          </a:p>
          <a:p>
            <a:pPr lvl="2">
              <a:buClr>
                <a:srgbClr val="51B3FB"/>
              </a:buClr>
            </a:pPr>
            <a:r>
              <a:rPr lang="en-US"/>
              <a:t>Spray bottom 12 inches of plant</a:t>
            </a:r>
          </a:p>
          <a:p>
            <a:pPr lvl="2">
              <a:buClr>
                <a:srgbClr val="51B3FB"/>
              </a:buClr>
            </a:pPr>
            <a:r>
              <a:rPr lang="en-US"/>
              <a:t>Up to around 4 inches</a:t>
            </a:r>
          </a:p>
          <a:p>
            <a:pPr lvl="2">
              <a:buClr>
                <a:srgbClr val="51B3FB"/>
              </a:buClr>
            </a:pPr>
            <a:r>
              <a:rPr lang="en-US"/>
              <a:t>Remedy/diesel mix</a:t>
            </a:r>
          </a:p>
          <a:p>
            <a:pPr lvl="3">
              <a:buClr>
                <a:srgbClr val="51B3FB"/>
              </a:buClr>
            </a:pPr>
            <a:r>
              <a:rPr lang="en-US"/>
              <a:t>25%/75%</a:t>
            </a:r>
          </a:p>
          <a:p>
            <a:pPr lvl="1">
              <a:buClr>
                <a:srgbClr val="51B3FB"/>
              </a:buClr>
            </a:pPr>
            <a:r>
              <a:rPr lang="en-US"/>
              <a:t>Excellent results</a:t>
            </a:r>
          </a:p>
          <a:p>
            <a:pPr lvl="1">
              <a:buClr>
                <a:srgbClr val="51B3FB"/>
              </a:buClr>
            </a:pPr>
            <a:r>
              <a:rPr lang="en-US"/>
              <a:t>Must be done for follow up of any treatment</a:t>
            </a:r>
          </a:p>
        </p:txBody>
      </p:sp>
      <p:sp>
        <p:nvSpPr>
          <p:cNvPr id="82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large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F67DEED3-8F90-4C33-931A-2AAD2A47D1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3" r="6266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12">
            <a:extLst>
              <a:ext uri="{FF2B5EF4-FFF2-40B4-BE49-F238E27FC236}">
                <a16:creationId xmlns:a16="http://schemas.microsoft.com/office/drawing/2014/main" id="{65B378DD-3302-4E46-B933-A3A4720E2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FCBBDC3-1668-4E92-88DB-9D5F622F3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1F8CDD4-C1DD-481E-AE1A-CECF28784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ECE6682-CC9D-4055-B817-C485C0706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70E295D-337F-4604-BA41-8AF78AB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205B2E94-9D47-4E73-B43F-8C5DB94CC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25A065C-3663-45A6-B19B-D4A4525C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2453C32-1BD0-4AD5-9A40-A76B60271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9A9F5DF-D82E-49E5-B7B1-9CF50291A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F4E5C9FC-074A-4B8D-A737-4877EC56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EEA9B79-734E-412B-AC12-F59A37CBE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680E6FE-1392-4677-96BA-2015ED508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A089533-9FE1-4EAC-90AA-A6E0423D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7" name="Group 26">
            <a:extLst>
              <a:ext uri="{FF2B5EF4-FFF2-40B4-BE49-F238E27FC236}">
                <a16:creationId xmlns:a16="http://schemas.microsoft.com/office/drawing/2014/main" id="{B96A5ECF-03BC-41D7-9EF2-7C9F3EBD4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7FD984D-FF88-4F1E-A057-F87EDFB0E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4512BF1-B700-4263-A407-558870DC9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4B7DA2B-C0FD-4B76-9DE8-57B21ADEC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D539ACC-402B-41D7-AB55-2CA6D4AFB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9ABEBE4-C03A-4F8B-9552-BE7B0756E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F8AB47-16A6-4ACC-A359-8D11B80BA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4EC0B00-F7F3-4124-988D-8D9355A7A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E168AD9-9552-4A31-A112-B9CBDC27B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239135D-B71A-4C3E-B5AF-69B712798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D1D2D40-4C02-4265-A8E1-99128A70E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6630F5F-FA2F-49F1-8E43-2FCE32862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86AF07B-F818-436B-ACB1-79BC976AF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8" name="Rectangle 40">
            <a:extLst>
              <a:ext uri="{FF2B5EF4-FFF2-40B4-BE49-F238E27FC236}">
                <a16:creationId xmlns:a16="http://schemas.microsoft.com/office/drawing/2014/main" id="{32414B5A-E45A-41FB-B0D4-F2041B8E6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Freeform 11">
            <a:extLst>
              <a:ext uri="{FF2B5EF4-FFF2-40B4-BE49-F238E27FC236}">
                <a16:creationId xmlns:a16="http://schemas.microsoft.com/office/drawing/2014/main" id="{F314F073-B3D5-4E5E-BC7E-560789B24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60" name="Rectangle 44">
            <a:extLst>
              <a:ext uri="{FF2B5EF4-FFF2-40B4-BE49-F238E27FC236}">
                <a16:creationId xmlns:a16="http://schemas.microsoft.com/office/drawing/2014/main" id="{5264A84D-7F7E-42E5-B9DD-34AA0B7E9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1CC70-B650-4147-B8A9-7D35BCA4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Huisache Methods</a:t>
            </a:r>
            <a:endParaRPr lang="en-US" dirty="0"/>
          </a:p>
        </p:txBody>
      </p:sp>
      <p:sp>
        <p:nvSpPr>
          <p:cNvPr id="61" name="Rectangle 46">
            <a:extLst>
              <a:ext uri="{FF2B5EF4-FFF2-40B4-BE49-F238E27FC236}">
                <a16:creationId xmlns:a16="http://schemas.microsoft.com/office/drawing/2014/main" id="{11AB0EB9-1A40-4EA1-B129-709AA2CD9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5D0A-6CEE-4BB2-9A91-2D662B4F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745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Mechanical </a:t>
            </a:r>
          </a:p>
          <a:p>
            <a:pPr lvl="1"/>
            <a:r>
              <a:rPr lang="en-US" sz="1400"/>
              <a:t>Grubbing</a:t>
            </a:r>
          </a:p>
          <a:p>
            <a:pPr lvl="2"/>
            <a:r>
              <a:rPr lang="en-US"/>
              <a:t>Removes individual plant</a:t>
            </a:r>
          </a:p>
          <a:p>
            <a:pPr lvl="2"/>
            <a:r>
              <a:rPr lang="en-US"/>
              <a:t>Highly effective</a:t>
            </a:r>
          </a:p>
          <a:p>
            <a:pPr lvl="1"/>
            <a:r>
              <a:rPr lang="en-US" sz="1400"/>
              <a:t>Dependent on operator</a:t>
            </a:r>
          </a:p>
          <a:p>
            <a:pPr lvl="2"/>
            <a:r>
              <a:rPr lang="en-US"/>
              <a:t>Avg ~$100/acre with densities of 288 plants/acre or $0.35/plant</a:t>
            </a:r>
            <a:endParaRPr lang="en-US" dirty="0"/>
          </a:p>
        </p:txBody>
      </p:sp>
      <p:pic>
        <p:nvPicPr>
          <p:cNvPr id="7" name="Picture 6" descr="A close-up of a cactus&#10;&#10;Description automatically generated with low confidence">
            <a:extLst>
              <a:ext uri="{FF2B5EF4-FFF2-40B4-BE49-F238E27FC236}">
                <a16:creationId xmlns:a16="http://schemas.microsoft.com/office/drawing/2014/main" id="{A5396D18-49E3-4839-92B1-D7FEA181B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6" r="-3" b="30557"/>
          <a:stretch/>
        </p:blipFill>
        <p:spPr>
          <a:xfrm>
            <a:off x="4673497" y="645105"/>
            <a:ext cx="4102336" cy="3012495"/>
          </a:xfrm>
          <a:prstGeom prst="rect">
            <a:avLst/>
          </a:prstGeom>
        </p:spPr>
      </p:pic>
      <p:pic>
        <p:nvPicPr>
          <p:cNvPr id="8" name="Picture 7" descr="A picture containing outdoor, sky, tree, grass&#10;&#10;Description automatically generated">
            <a:extLst>
              <a:ext uri="{FF2B5EF4-FFF2-40B4-BE49-F238E27FC236}">
                <a16:creationId xmlns:a16="http://schemas.microsoft.com/office/drawing/2014/main" id="{4B8AAA98-99E3-4DE9-9071-7258CDCFE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r="1" b="11399"/>
          <a:stretch/>
        </p:blipFill>
        <p:spPr>
          <a:xfrm>
            <a:off x="4673499" y="3772312"/>
            <a:ext cx="2000678" cy="2134082"/>
          </a:xfrm>
          <a:prstGeom prst="rect">
            <a:avLst/>
          </a:prstGeom>
        </p:spPr>
      </p:pic>
      <p:pic>
        <p:nvPicPr>
          <p:cNvPr id="5" name="Content Placeholder 5" descr="A spider on a web&#10;&#10;Description automatically generated with low confidence">
            <a:extLst>
              <a:ext uri="{FF2B5EF4-FFF2-40B4-BE49-F238E27FC236}">
                <a16:creationId xmlns:a16="http://schemas.microsoft.com/office/drawing/2014/main" id="{892ADB22-E66F-4833-B75C-09CED4846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3" r="1" b="2607"/>
          <a:stretch/>
        </p:blipFill>
        <p:spPr>
          <a:xfrm>
            <a:off x="6775155" y="3772312"/>
            <a:ext cx="2000678" cy="2134082"/>
          </a:xfrm>
          <a:prstGeom prst="rect">
            <a:avLst/>
          </a:prstGeom>
        </p:spPr>
      </p:pic>
      <p:pic>
        <p:nvPicPr>
          <p:cNvPr id="6" name="Picture 5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0E72DE60-4EA7-4755-BEA1-B4DD371AC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13182"/>
          <a:stretch/>
        </p:blipFill>
        <p:spPr>
          <a:xfrm>
            <a:off x="8876811" y="648137"/>
            <a:ext cx="2631084" cy="5259998"/>
          </a:xfrm>
          <a:prstGeom prst="rect">
            <a:avLst/>
          </a:prstGeom>
        </p:spPr>
      </p:pic>
      <p:sp>
        <p:nvSpPr>
          <p:cNvPr id="62" name="Freeform 11">
            <a:extLst>
              <a:ext uri="{FF2B5EF4-FFF2-40B4-BE49-F238E27FC236}">
                <a16:creationId xmlns:a16="http://schemas.microsoft.com/office/drawing/2014/main" id="{AF67D081-FD42-4C44-AA53-2FB802001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9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16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8" name="Group 30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44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" name="Content Placeholder 9" descr="A large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744FE155-6F7A-4B4C-9FD2-38A3B6C9D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3" r="-1" b="-1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8" name="Content Placeholder 7" descr="A picture containing grass, outdoor, gallinaceous bird, field&#10;&#10;Description automatically generated">
            <a:extLst>
              <a:ext uri="{FF2B5EF4-FFF2-40B4-BE49-F238E27FC236}">
                <a16:creationId xmlns:a16="http://schemas.microsoft.com/office/drawing/2014/main" id="{4332761B-FF4A-4BE1-BFF9-7B6896C4B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5" r="-1" b="13425"/>
          <a:stretch/>
        </p:blipFill>
        <p:spPr>
          <a:xfrm>
            <a:off x="4485557" y="3423042"/>
            <a:ext cx="7706443" cy="3429000"/>
          </a:xfrm>
          <a:prstGeom prst="rect">
            <a:avLst/>
          </a:prstGeom>
        </p:spPr>
      </p:pic>
      <p:sp useBgFill="1">
        <p:nvSpPr>
          <p:cNvPr id="53" name="Freeform: Shape 48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1F352-7B18-40CF-9C35-E35D8B91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561" y="1976078"/>
            <a:ext cx="5753907" cy="25097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600" dirty="0"/>
              <a:t>Don’t forget to follow up!!!!!</a:t>
            </a:r>
          </a:p>
        </p:txBody>
      </p:sp>
      <p:sp>
        <p:nvSpPr>
          <p:cNvPr id="54" name="Rectangle 50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211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A95E07A1-D6A1-415B-B232-74290F4618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r="3586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78B8-360E-45C0-8B45-F6B5DDC1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Establish Goals and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7CABF-3DCD-44AF-A171-61B1FF0F3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0770" y="2017668"/>
            <a:ext cx="3750205" cy="38578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What is the target species?</a:t>
            </a:r>
          </a:p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Why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How large is the area?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Budget?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What method will be best?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Is it the best option given the above?</a:t>
            </a:r>
          </a:p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Will it need follow up?</a:t>
            </a:r>
          </a:p>
          <a:p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2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1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9" name="Group 2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0" name="Rectangle 3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CCF23-762F-43CC-BC26-D01F6A8E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Huisache Methods	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70F277-4A87-4013-AA98-C19205D7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3956" y="213360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Broadcast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Large areas with moderate to heavy brush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High-volume Foliar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Light to moderate brush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Low Volume Basal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IPT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Basal Cut-Stump	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IPT</a:t>
            </a:r>
          </a:p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Mechanical 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Grubbing</a:t>
            </a:r>
          </a:p>
          <a:p>
            <a:pPr lvl="1">
              <a:lnSpc>
                <a:spcPct val="90000"/>
              </a:lnSpc>
            </a:pPr>
            <a:r>
              <a:rPr lang="en-US" sz="1400">
                <a:solidFill>
                  <a:schemeClr val="tx1"/>
                </a:solidFill>
              </a:rPr>
              <a:t>Cut-spray</a:t>
            </a:r>
          </a:p>
        </p:txBody>
      </p:sp>
      <p:pic>
        <p:nvPicPr>
          <p:cNvPr id="4" name="Content Placeholder 3" descr="A tree in a yard&#10;&#10;Description automatically generated with low confidence">
            <a:extLst>
              <a:ext uri="{FF2B5EF4-FFF2-40B4-BE49-F238E27FC236}">
                <a16:creationId xmlns:a16="http://schemas.microsoft.com/office/drawing/2014/main" id="{E83F63D2-666C-4BA7-B3BF-3EC12F7CF0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683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0" name="Group 2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3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40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D4F64-9AE5-473A-83CB-A69D457A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727445"/>
                </a:solidFill>
              </a:rPr>
              <a:t>Huisache Methods</a:t>
            </a:r>
          </a:p>
        </p:txBody>
      </p:sp>
      <p:sp>
        <p:nvSpPr>
          <p:cNvPr id="104" name="Rectangle 42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274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B03F-E117-4572-B95C-F1B8FD9BE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AA9169"/>
              </a:buClr>
            </a:pPr>
            <a:r>
              <a:rPr lang="en-US"/>
              <a:t>Broadcast –Aerial</a:t>
            </a:r>
          </a:p>
          <a:p>
            <a:pPr lvl="1">
              <a:buClr>
                <a:srgbClr val="AA9169"/>
              </a:buClr>
            </a:pPr>
            <a:r>
              <a:rPr lang="en-US"/>
              <a:t>3 year application</a:t>
            </a:r>
          </a:p>
          <a:p>
            <a:pPr lvl="2">
              <a:buClr>
                <a:srgbClr val="AA9169"/>
              </a:buClr>
            </a:pPr>
            <a:r>
              <a:rPr lang="en-US"/>
              <a:t>Year 1- Spray solid block</a:t>
            </a:r>
          </a:p>
          <a:p>
            <a:pPr lvl="2">
              <a:buClr>
                <a:srgbClr val="AA9169"/>
              </a:buClr>
            </a:pPr>
            <a:r>
              <a:rPr lang="en-US"/>
              <a:t>Year 2 – Spray 1 and skip 1</a:t>
            </a:r>
          </a:p>
          <a:p>
            <a:pPr lvl="2">
              <a:buClr>
                <a:srgbClr val="AA9169"/>
              </a:buClr>
            </a:pPr>
            <a:r>
              <a:rPr lang="en-US"/>
              <a:t>Year 2 –Spray 1 and skip 1</a:t>
            </a:r>
          </a:p>
          <a:p>
            <a:pPr lvl="3">
              <a:buClr>
                <a:srgbClr val="AA9169"/>
              </a:buClr>
            </a:pPr>
            <a:r>
              <a:rPr lang="en-US"/>
              <a:t>Opposite of year 2 application</a:t>
            </a:r>
          </a:p>
          <a:p>
            <a:pPr lvl="1">
              <a:buClr>
                <a:srgbClr val="AA9169"/>
              </a:buClr>
            </a:pPr>
            <a:r>
              <a:rPr lang="en-US"/>
              <a:t>GrazonNext, Tordon22K and MSM60 (sub Sendero and MezaVue)</a:t>
            </a:r>
          </a:p>
          <a:p>
            <a:pPr lvl="1">
              <a:buClr>
                <a:srgbClr val="AA9169"/>
              </a:buClr>
            </a:pPr>
            <a:r>
              <a:rPr lang="en-US"/>
              <a:t>Avg cost is ~$21-31per acre at 3 gallons/acre</a:t>
            </a:r>
          </a:p>
        </p:txBody>
      </p:sp>
      <p:sp>
        <p:nvSpPr>
          <p:cNvPr id="105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1FD8C1-8C34-40B4-A7F4-CCA16AE673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752" r="10376" b="-1"/>
          <a:stretch/>
        </p:blipFill>
        <p:spPr>
          <a:xfrm>
            <a:off x="4619543" y="10"/>
            <a:ext cx="7572457" cy="68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9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1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31A6F0F-F93E-45D2-AEFB-50ECC1202993}"/>
              </a:ext>
            </a:extLst>
          </p:cNvPr>
          <p:cNvSpPr/>
          <p:nvPr/>
        </p:nvSpPr>
        <p:spPr>
          <a:xfrm>
            <a:off x="7958365" y="2859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16D4EEBA-BB9C-4382-B1E5-58138CFA325E}"/>
              </a:ext>
            </a:extLst>
          </p:cNvPr>
          <p:cNvSpPr/>
          <p:nvPr/>
        </p:nvSpPr>
        <p:spPr>
          <a:xfrm>
            <a:off x="7968657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7DCD62A-D433-4ED4-BA08-384C3F1A53C4}"/>
              </a:ext>
            </a:extLst>
          </p:cNvPr>
          <p:cNvSpPr/>
          <p:nvPr/>
        </p:nvSpPr>
        <p:spPr>
          <a:xfrm>
            <a:off x="8828016" y="538297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38B6FC22-3537-4224-A389-36CA1513D228}"/>
              </a:ext>
            </a:extLst>
          </p:cNvPr>
          <p:cNvSpPr/>
          <p:nvPr/>
        </p:nvSpPr>
        <p:spPr>
          <a:xfrm>
            <a:off x="9719010" y="31444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04F416C0-510C-4471-9C07-3C068414512A}"/>
              </a:ext>
            </a:extLst>
          </p:cNvPr>
          <p:cNvSpPr/>
          <p:nvPr/>
        </p:nvSpPr>
        <p:spPr>
          <a:xfrm>
            <a:off x="6915042" y="22688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09F106BA-E5DF-4212-A9DC-3CC414A6B6F2}"/>
              </a:ext>
            </a:extLst>
          </p:cNvPr>
          <p:cNvSpPr/>
          <p:nvPr/>
        </p:nvSpPr>
        <p:spPr>
          <a:xfrm>
            <a:off x="6453627" y="22961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2E46EBAF-1242-47C0-B816-5D18EBDEB849}"/>
              </a:ext>
            </a:extLst>
          </p:cNvPr>
          <p:cNvSpPr/>
          <p:nvPr/>
        </p:nvSpPr>
        <p:spPr>
          <a:xfrm>
            <a:off x="6754232" y="1894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C9A2DA34-6D25-4BBD-8CCC-1175AB6D8329}"/>
              </a:ext>
            </a:extLst>
          </p:cNvPr>
          <p:cNvSpPr/>
          <p:nvPr/>
        </p:nvSpPr>
        <p:spPr>
          <a:xfrm>
            <a:off x="6253832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E3573921-BD54-4F63-9466-DECB81118C2E}"/>
              </a:ext>
            </a:extLst>
          </p:cNvPr>
          <p:cNvSpPr/>
          <p:nvPr/>
        </p:nvSpPr>
        <p:spPr>
          <a:xfrm>
            <a:off x="3631035" y="40986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3A618B46-D2B8-40FF-9BE3-7821B0790768}"/>
              </a:ext>
            </a:extLst>
          </p:cNvPr>
          <p:cNvSpPr/>
          <p:nvPr/>
        </p:nvSpPr>
        <p:spPr>
          <a:xfrm>
            <a:off x="5067569" y="258621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DB1D56D6-573D-4391-A58F-B34864B22475}"/>
              </a:ext>
            </a:extLst>
          </p:cNvPr>
          <p:cNvSpPr/>
          <p:nvPr/>
        </p:nvSpPr>
        <p:spPr>
          <a:xfrm>
            <a:off x="5841274" y="17805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75">
            <a:extLst>
              <a:ext uri="{FF2B5EF4-FFF2-40B4-BE49-F238E27FC236}">
                <a16:creationId xmlns:a16="http://schemas.microsoft.com/office/drawing/2014/main" id="{47275D73-3736-42DE-9B98-44458A9DE287}"/>
              </a:ext>
            </a:extLst>
          </p:cNvPr>
          <p:cNvSpPr/>
          <p:nvPr/>
        </p:nvSpPr>
        <p:spPr>
          <a:xfrm>
            <a:off x="10192623" y="5521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76">
            <a:extLst>
              <a:ext uri="{FF2B5EF4-FFF2-40B4-BE49-F238E27FC236}">
                <a16:creationId xmlns:a16="http://schemas.microsoft.com/office/drawing/2014/main" id="{1B0C2262-8AB9-4D7D-9EC4-D42691945A59}"/>
              </a:ext>
            </a:extLst>
          </p:cNvPr>
          <p:cNvSpPr/>
          <p:nvPr/>
        </p:nvSpPr>
        <p:spPr>
          <a:xfrm>
            <a:off x="8241056" y="30566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loud 80">
            <a:extLst>
              <a:ext uri="{FF2B5EF4-FFF2-40B4-BE49-F238E27FC236}">
                <a16:creationId xmlns:a16="http://schemas.microsoft.com/office/drawing/2014/main" id="{D9C09BC0-3035-4D78-A6CC-944E3EF5011F}"/>
              </a:ext>
            </a:extLst>
          </p:cNvPr>
          <p:cNvSpPr/>
          <p:nvPr/>
        </p:nvSpPr>
        <p:spPr>
          <a:xfrm>
            <a:off x="7103637" y="36109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loud 85">
            <a:extLst>
              <a:ext uri="{FF2B5EF4-FFF2-40B4-BE49-F238E27FC236}">
                <a16:creationId xmlns:a16="http://schemas.microsoft.com/office/drawing/2014/main" id="{EC0875E8-2E87-4227-8F2C-0D490A5BF95B}"/>
              </a:ext>
            </a:extLst>
          </p:cNvPr>
          <p:cNvSpPr/>
          <p:nvPr/>
        </p:nvSpPr>
        <p:spPr>
          <a:xfrm>
            <a:off x="4777768" y="43814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7E362418-F6F5-47DA-94A1-D185C7B7CB24}"/>
              </a:ext>
            </a:extLst>
          </p:cNvPr>
          <p:cNvSpPr/>
          <p:nvPr/>
        </p:nvSpPr>
        <p:spPr>
          <a:xfrm>
            <a:off x="4918945" y="376839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loud 92">
            <a:extLst>
              <a:ext uri="{FF2B5EF4-FFF2-40B4-BE49-F238E27FC236}">
                <a16:creationId xmlns:a16="http://schemas.microsoft.com/office/drawing/2014/main" id="{465313D2-BC93-4B8C-95C5-C8FE96083BC3}"/>
              </a:ext>
            </a:extLst>
          </p:cNvPr>
          <p:cNvSpPr/>
          <p:nvPr/>
        </p:nvSpPr>
        <p:spPr>
          <a:xfrm>
            <a:off x="3034048" y="381334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loud 94">
            <a:extLst>
              <a:ext uri="{FF2B5EF4-FFF2-40B4-BE49-F238E27FC236}">
                <a16:creationId xmlns:a16="http://schemas.microsoft.com/office/drawing/2014/main" id="{2A5316E6-B87B-4AA3-B492-A982F1BC467A}"/>
              </a:ext>
            </a:extLst>
          </p:cNvPr>
          <p:cNvSpPr/>
          <p:nvPr/>
        </p:nvSpPr>
        <p:spPr>
          <a:xfrm>
            <a:off x="10771463" y="16040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1CDE2864-2A52-43D6-8534-18FC20CEE4A2}"/>
              </a:ext>
            </a:extLst>
          </p:cNvPr>
          <p:cNvSpPr/>
          <p:nvPr/>
        </p:nvSpPr>
        <p:spPr>
          <a:xfrm>
            <a:off x="10482043" y="22007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loud 98">
            <a:extLst>
              <a:ext uri="{FF2B5EF4-FFF2-40B4-BE49-F238E27FC236}">
                <a16:creationId xmlns:a16="http://schemas.microsoft.com/office/drawing/2014/main" id="{36FA52B8-A3B2-4068-9878-5C92CDF59C44}"/>
              </a:ext>
            </a:extLst>
          </p:cNvPr>
          <p:cNvSpPr/>
          <p:nvPr/>
        </p:nvSpPr>
        <p:spPr>
          <a:xfrm>
            <a:off x="8560960" y="3232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78121551-4C90-4F3C-AF06-C3D0AF4C5564}"/>
              </a:ext>
            </a:extLst>
          </p:cNvPr>
          <p:cNvSpPr/>
          <p:nvPr/>
        </p:nvSpPr>
        <p:spPr>
          <a:xfrm>
            <a:off x="7338167" y="27265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loud 103">
            <a:extLst>
              <a:ext uri="{FF2B5EF4-FFF2-40B4-BE49-F238E27FC236}">
                <a16:creationId xmlns:a16="http://schemas.microsoft.com/office/drawing/2014/main" id="{49E8CE9B-D6A1-44A7-94EB-39FCA41E8EAE}"/>
              </a:ext>
            </a:extLst>
          </p:cNvPr>
          <p:cNvSpPr/>
          <p:nvPr/>
        </p:nvSpPr>
        <p:spPr>
          <a:xfrm>
            <a:off x="6284844" y="1714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loud 105">
            <a:extLst>
              <a:ext uri="{FF2B5EF4-FFF2-40B4-BE49-F238E27FC236}">
                <a16:creationId xmlns:a16="http://schemas.microsoft.com/office/drawing/2014/main" id="{9F3FE0B9-023F-4357-A98A-84053AD01007}"/>
              </a:ext>
            </a:extLst>
          </p:cNvPr>
          <p:cNvSpPr/>
          <p:nvPr/>
        </p:nvSpPr>
        <p:spPr>
          <a:xfrm>
            <a:off x="4124649" y="38299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loud 106">
            <a:extLst>
              <a:ext uri="{FF2B5EF4-FFF2-40B4-BE49-F238E27FC236}">
                <a16:creationId xmlns:a16="http://schemas.microsoft.com/office/drawing/2014/main" id="{E6DCBF95-F4FF-4A52-82D3-AEC37EFBCBF9}"/>
              </a:ext>
            </a:extLst>
          </p:cNvPr>
          <p:cNvSpPr/>
          <p:nvPr/>
        </p:nvSpPr>
        <p:spPr>
          <a:xfrm>
            <a:off x="10282995" y="408448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loud 108">
            <a:extLst>
              <a:ext uri="{FF2B5EF4-FFF2-40B4-BE49-F238E27FC236}">
                <a16:creationId xmlns:a16="http://schemas.microsoft.com/office/drawing/2014/main" id="{EE572B1E-1BAD-42F1-A429-13F3130E0CE1}"/>
              </a:ext>
            </a:extLst>
          </p:cNvPr>
          <p:cNvSpPr/>
          <p:nvPr/>
        </p:nvSpPr>
        <p:spPr>
          <a:xfrm>
            <a:off x="6084377" y="25862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loud 111">
            <a:extLst>
              <a:ext uri="{FF2B5EF4-FFF2-40B4-BE49-F238E27FC236}">
                <a16:creationId xmlns:a16="http://schemas.microsoft.com/office/drawing/2014/main" id="{6D68665B-109F-4D1F-85F6-132DB8D6CDAA}"/>
              </a:ext>
            </a:extLst>
          </p:cNvPr>
          <p:cNvSpPr/>
          <p:nvPr/>
        </p:nvSpPr>
        <p:spPr>
          <a:xfrm>
            <a:off x="5357642" y="239663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loud 112">
            <a:extLst>
              <a:ext uri="{FF2B5EF4-FFF2-40B4-BE49-F238E27FC236}">
                <a16:creationId xmlns:a16="http://schemas.microsoft.com/office/drawing/2014/main" id="{9675F5AB-5209-480F-95D0-1BF5D1E0C758}"/>
              </a:ext>
            </a:extLst>
          </p:cNvPr>
          <p:cNvSpPr/>
          <p:nvPr/>
        </p:nvSpPr>
        <p:spPr>
          <a:xfrm>
            <a:off x="5477860" y="27775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loud 120">
            <a:extLst>
              <a:ext uri="{FF2B5EF4-FFF2-40B4-BE49-F238E27FC236}">
                <a16:creationId xmlns:a16="http://schemas.microsoft.com/office/drawing/2014/main" id="{11DEF1E6-E97C-45D1-96E5-47AE3A0AED7D}"/>
              </a:ext>
            </a:extLst>
          </p:cNvPr>
          <p:cNvSpPr/>
          <p:nvPr/>
        </p:nvSpPr>
        <p:spPr>
          <a:xfrm>
            <a:off x="9732629" y="2687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loud 122">
            <a:extLst>
              <a:ext uri="{FF2B5EF4-FFF2-40B4-BE49-F238E27FC236}">
                <a16:creationId xmlns:a16="http://schemas.microsoft.com/office/drawing/2014/main" id="{B175ACBE-2DB6-46F6-A09E-37652B3C84E4}"/>
              </a:ext>
            </a:extLst>
          </p:cNvPr>
          <p:cNvSpPr/>
          <p:nvPr/>
        </p:nvSpPr>
        <p:spPr>
          <a:xfrm>
            <a:off x="10278634" y="318616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Cloud 125">
            <a:extLst>
              <a:ext uri="{FF2B5EF4-FFF2-40B4-BE49-F238E27FC236}">
                <a16:creationId xmlns:a16="http://schemas.microsoft.com/office/drawing/2014/main" id="{EAD4628C-1908-46C4-AEC2-6272B0F26EFE}"/>
              </a:ext>
            </a:extLst>
          </p:cNvPr>
          <p:cNvSpPr/>
          <p:nvPr/>
        </p:nvSpPr>
        <p:spPr>
          <a:xfrm>
            <a:off x="10384843" y="49923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loud 126">
            <a:extLst>
              <a:ext uri="{FF2B5EF4-FFF2-40B4-BE49-F238E27FC236}">
                <a16:creationId xmlns:a16="http://schemas.microsoft.com/office/drawing/2014/main" id="{77868EA1-C599-4461-BFFA-A042099AFB05}"/>
              </a:ext>
            </a:extLst>
          </p:cNvPr>
          <p:cNvSpPr/>
          <p:nvPr/>
        </p:nvSpPr>
        <p:spPr>
          <a:xfrm>
            <a:off x="3944748" y="55664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loud 128">
            <a:extLst>
              <a:ext uri="{FF2B5EF4-FFF2-40B4-BE49-F238E27FC236}">
                <a16:creationId xmlns:a16="http://schemas.microsoft.com/office/drawing/2014/main" id="{8D10A9D1-E6EF-44AE-886A-FA69A76FB80F}"/>
              </a:ext>
            </a:extLst>
          </p:cNvPr>
          <p:cNvSpPr/>
          <p:nvPr/>
        </p:nvSpPr>
        <p:spPr>
          <a:xfrm>
            <a:off x="4968491" y="55328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loud 132">
            <a:extLst>
              <a:ext uri="{FF2B5EF4-FFF2-40B4-BE49-F238E27FC236}">
                <a16:creationId xmlns:a16="http://schemas.microsoft.com/office/drawing/2014/main" id="{0AA1347D-7BC2-47E2-947B-2E843D74D994}"/>
              </a:ext>
            </a:extLst>
          </p:cNvPr>
          <p:cNvSpPr/>
          <p:nvPr/>
        </p:nvSpPr>
        <p:spPr>
          <a:xfrm>
            <a:off x="7267089" y="43487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loud 133">
            <a:extLst>
              <a:ext uri="{FF2B5EF4-FFF2-40B4-BE49-F238E27FC236}">
                <a16:creationId xmlns:a16="http://schemas.microsoft.com/office/drawing/2014/main" id="{B1517581-7B1F-4EE9-81C8-C9F7F87D0651}"/>
              </a:ext>
            </a:extLst>
          </p:cNvPr>
          <p:cNvSpPr/>
          <p:nvPr/>
        </p:nvSpPr>
        <p:spPr>
          <a:xfrm>
            <a:off x="6319082" y="34334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loud 134">
            <a:extLst>
              <a:ext uri="{FF2B5EF4-FFF2-40B4-BE49-F238E27FC236}">
                <a16:creationId xmlns:a16="http://schemas.microsoft.com/office/drawing/2014/main" id="{B853D6F8-A0EF-4EF0-8A13-465AA9C44429}"/>
              </a:ext>
            </a:extLst>
          </p:cNvPr>
          <p:cNvSpPr/>
          <p:nvPr/>
        </p:nvSpPr>
        <p:spPr>
          <a:xfrm>
            <a:off x="9965318" y="20076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loud 136">
            <a:extLst>
              <a:ext uri="{FF2B5EF4-FFF2-40B4-BE49-F238E27FC236}">
                <a16:creationId xmlns:a16="http://schemas.microsoft.com/office/drawing/2014/main" id="{9D8E57C0-6AEB-4167-91E8-6765C5F113FE}"/>
              </a:ext>
            </a:extLst>
          </p:cNvPr>
          <p:cNvSpPr/>
          <p:nvPr/>
        </p:nvSpPr>
        <p:spPr>
          <a:xfrm>
            <a:off x="9123256" y="26167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Cloud 139">
            <a:extLst>
              <a:ext uri="{FF2B5EF4-FFF2-40B4-BE49-F238E27FC236}">
                <a16:creationId xmlns:a16="http://schemas.microsoft.com/office/drawing/2014/main" id="{0F3786B2-C2F8-4A4B-A821-901F6A40BF08}"/>
              </a:ext>
            </a:extLst>
          </p:cNvPr>
          <p:cNvSpPr/>
          <p:nvPr/>
        </p:nvSpPr>
        <p:spPr>
          <a:xfrm>
            <a:off x="4958938" y="50170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loud 140">
            <a:extLst>
              <a:ext uri="{FF2B5EF4-FFF2-40B4-BE49-F238E27FC236}">
                <a16:creationId xmlns:a16="http://schemas.microsoft.com/office/drawing/2014/main" id="{3303F31F-8B87-43CF-8311-FD2FB2F3456B}"/>
              </a:ext>
            </a:extLst>
          </p:cNvPr>
          <p:cNvSpPr/>
          <p:nvPr/>
        </p:nvSpPr>
        <p:spPr>
          <a:xfrm>
            <a:off x="4685424" y="511074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loud 142">
            <a:extLst>
              <a:ext uri="{FF2B5EF4-FFF2-40B4-BE49-F238E27FC236}">
                <a16:creationId xmlns:a16="http://schemas.microsoft.com/office/drawing/2014/main" id="{6C150E57-EB8D-46E9-B9EB-D19B76660D61}"/>
              </a:ext>
            </a:extLst>
          </p:cNvPr>
          <p:cNvSpPr/>
          <p:nvPr/>
        </p:nvSpPr>
        <p:spPr>
          <a:xfrm>
            <a:off x="4344321" y="50568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loud 145">
            <a:extLst>
              <a:ext uri="{FF2B5EF4-FFF2-40B4-BE49-F238E27FC236}">
                <a16:creationId xmlns:a16="http://schemas.microsoft.com/office/drawing/2014/main" id="{97300D72-FFA6-4F47-B7D2-D1AC111902E2}"/>
              </a:ext>
            </a:extLst>
          </p:cNvPr>
          <p:cNvSpPr/>
          <p:nvPr/>
        </p:nvSpPr>
        <p:spPr>
          <a:xfrm>
            <a:off x="9849126" y="382142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loud 147">
            <a:extLst>
              <a:ext uri="{FF2B5EF4-FFF2-40B4-BE49-F238E27FC236}">
                <a16:creationId xmlns:a16="http://schemas.microsoft.com/office/drawing/2014/main" id="{36A1E9F4-8173-47EA-9F28-33ECCA8EAAD0}"/>
              </a:ext>
            </a:extLst>
          </p:cNvPr>
          <p:cNvSpPr/>
          <p:nvPr/>
        </p:nvSpPr>
        <p:spPr>
          <a:xfrm>
            <a:off x="9754654" y="452155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loud 148">
            <a:extLst>
              <a:ext uri="{FF2B5EF4-FFF2-40B4-BE49-F238E27FC236}">
                <a16:creationId xmlns:a16="http://schemas.microsoft.com/office/drawing/2014/main" id="{90224FD3-5421-407A-B417-3D62A799DBD2}"/>
              </a:ext>
            </a:extLst>
          </p:cNvPr>
          <p:cNvSpPr/>
          <p:nvPr/>
        </p:nvSpPr>
        <p:spPr>
          <a:xfrm>
            <a:off x="3951215" y="2819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loud 152">
            <a:extLst>
              <a:ext uri="{FF2B5EF4-FFF2-40B4-BE49-F238E27FC236}">
                <a16:creationId xmlns:a16="http://schemas.microsoft.com/office/drawing/2014/main" id="{11B747D9-A077-4E72-85DC-ACF3385F9E14}"/>
              </a:ext>
            </a:extLst>
          </p:cNvPr>
          <p:cNvSpPr/>
          <p:nvPr/>
        </p:nvSpPr>
        <p:spPr>
          <a:xfrm>
            <a:off x="4560815" y="3429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loud 154">
            <a:extLst>
              <a:ext uri="{FF2B5EF4-FFF2-40B4-BE49-F238E27FC236}">
                <a16:creationId xmlns:a16="http://schemas.microsoft.com/office/drawing/2014/main" id="{62745596-0501-4EFA-B01A-73002A42CC0B}"/>
              </a:ext>
            </a:extLst>
          </p:cNvPr>
          <p:cNvSpPr/>
          <p:nvPr/>
        </p:nvSpPr>
        <p:spPr>
          <a:xfrm>
            <a:off x="3189215" y="2057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Cloud 155">
            <a:extLst>
              <a:ext uri="{FF2B5EF4-FFF2-40B4-BE49-F238E27FC236}">
                <a16:creationId xmlns:a16="http://schemas.microsoft.com/office/drawing/2014/main" id="{02103449-17D2-4E53-9A1C-954A7660A2D4}"/>
              </a:ext>
            </a:extLst>
          </p:cNvPr>
          <p:cNvSpPr/>
          <p:nvPr/>
        </p:nvSpPr>
        <p:spPr>
          <a:xfrm>
            <a:off x="8400134" y="38050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>
            <a:extLst>
              <a:ext uri="{FF2B5EF4-FFF2-40B4-BE49-F238E27FC236}">
                <a16:creationId xmlns:a16="http://schemas.microsoft.com/office/drawing/2014/main" id="{4BA02D64-2BFC-4420-BC63-6A0079AC3E48}"/>
              </a:ext>
            </a:extLst>
          </p:cNvPr>
          <p:cNvSpPr/>
          <p:nvPr/>
        </p:nvSpPr>
        <p:spPr>
          <a:xfrm>
            <a:off x="8544408" y="41071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loud 158">
            <a:extLst>
              <a:ext uri="{FF2B5EF4-FFF2-40B4-BE49-F238E27FC236}">
                <a16:creationId xmlns:a16="http://schemas.microsoft.com/office/drawing/2014/main" id="{54AD67C6-0D6D-44F3-AE18-F7A450D1D026}"/>
              </a:ext>
            </a:extLst>
          </p:cNvPr>
          <p:cNvSpPr/>
          <p:nvPr/>
        </p:nvSpPr>
        <p:spPr>
          <a:xfrm>
            <a:off x="7289517" y="48982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Cloud 160">
            <a:extLst>
              <a:ext uri="{FF2B5EF4-FFF2-40B4-BE49-F238E27FC236}">
                <a16:creationId xmlns:a16="http://schemas.microsoft.com/office/drawing/2014/main" id="{E8769033-8AB6-40C8-B38D-B1033BA27D23}"/>
              </a:ext>
            </a:extLst>
          </p:cNvPr>
          <p:cNvSpPr/>
          <p:nvPr/>
        </p:nvSpPr>
        <p:spPr>
          <a:xfrm>
            <a:off x="6933103" y="26476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loud 161">
            <a:extLst>
              <a:ext uri="{FF2B5EF4-FFF2-40B4-BE49-F238E27FC236}">
                <a16:creationId xmlns:a16="http://schemas.microsoft.com/office/drawing/2014/main" id="{80BB7D29-1320-41B4-95C9-507C7D648EF2}"/>
              </a:ext>
            </a:extLst>
          </p:cNvPr>
          <p:cNvSpPr/>
          <p:nvPr/>
        </p:nvSpPr>
        <p:spPr>
          <a:xfrm>
            <a:off x="6976146" y="46536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loud 163">
            <a:extLst>
              <a:ext uri="{FF2B5EF4-FFF2-40B4-BE49-F238E27FC236}">
                <a16:creationId xmlns:a16="http://schemas.microsoft.com/office/drawing/2014/main" id="{08F0BD59-4A45-45D0-A560-A967D5483171}"/>
              </a:ext>
            </a:extLst>
          </p:cNvPr>
          <p:cNvSpPr/>
          <p:nvPr/>
        </p:nvSpPr>
        <p:spPr>
          <a:xfrm>
            <a:off x="6652609" y="43201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Cloud 164">
            <a:extLst>
              <a:ext uri="{FF2B5EF4-FFF2-40B4-BE49-F238E27FC236}">
                <a16:creationId xmlns:a16="http://schemas.microsoft.com/office/drawing/2014/main" id="{2128047D-D104-440B-8EF1-F57554ED3AC7}"/>
              </a:ext>
            </a:extLst>
          </p:cNvPr>
          <p:cNvSpPr/>
          <p:nvPr/>
        </p:nvSpPr>
        <p:spPr>
          <a:xfrm>
            <a:off x="6637569" y="39615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loud 165">
            <a:extLst>
              <a:ext uri="{FF2B5EF4-FFF2-40B4-BE49-F238E27FC236}">
                <a16:creationId xmlns:a16="http://schemas.microsoft.com/office/drawing/2014/main" id="{9B5A6604-CB15-4712-9A2B-A41507BF8DC8}"/>
              </a:ext>
            </a:extLst>
          </p:cNvPr>
          <p:cNvSpPr/>
          <p:nvPr/>
        </p:nvSpPr>
        <p:spPr>
          <a:xfrm>
            <a:off x="4851446" y="21669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2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1 Treatment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B31A6F0F-F93E-45D2-AEFB-50ECC1202993}"/>
              </a:ext>
            </a:extLst>
          </p:cNvPr>
          <p:cNvSpPr/>
          <p:nvPr/>
        </p:nvSpPr>
        <p:spPr>
          <a:xfrm>
            <a:off x="7958365" y="2859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16D4EEBA-BB9C-4382-B1E5-58138CFA325E}"/>
              </a:ext>
            </a:extLst>
          </p:cNvPr>
          <p:cNvSpPr/>
          <p:nvPr/>
        </p:nvSpPr>
        <p:spPr>
          <a:xfrm>
            <a:off x="7968657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7DCD62A-D433-4ED4-BA08-384C3F1A53C4}"/>
              </a:ext>
            </a:extLst>
          </p:cNvPr>
          <p:cNvSpPr/>
          <p:nvPr/>
        </p:nvSpPr>
        <p:spPr>
          <a:xfrm>
            <a:off x="8828016" y="538297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38B6FC22-3537-4224-A389-36CA1513D228}"/>
              </a:ext>
            </a:extLst>
          </p:cNvPr>
          <p:cNvSpPr/>
          <p:nvPr/>
        </p:nvSpPr>
        <p:spPr>
          <a:xfrm>
            <a:off x="9719010" y="31444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04F416C0-510C-4471-9C07-3C068414512A}"/>
              </a:ext>
            </a:extLst>
          </p:cNvPr>
          <p:cNvSpPr/>
          <p:nvPr/>
        </p:nvSpPr>
        <p:spPr>
          <a:xfrm>
            <a:off x="6915042" y="22688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09F106BA-E5DF-4212-A9DC-3CC414A6B6F2}"/>
              </a:ext>
            </a:extLst>
          </p:cNvPr>
          <p:cNvSpPr/>
          <p:nvPr/>
        </p:nvSpPr>
        <p:spPr>
          <a:xfrm>
            <a:off x="6453627" y="22961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2E46EBAF-1242-47C0-B816-5D18EBDEB849}"/>
              </a:ext>
            </a:extLst>
          </p:cNvPr>
          <p:cNvSpPr/>
          <p:nvPr/>
        </p:nvSpPr>
        <p:spPr>
          <a:xfrm>
            <a:off x="6754232" y="1894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C9A2DA34-6D25-4BBD-8CCC-1175AB6D8329}"/>
              </a:ext>
            </a:extLst>
          </p:cNvPr>
          <p:cNvSpPr/>
          <p:nvPr/>
        </p:nvSpPr>
        <p:spPr>
          <a:xfrm>
            <a:off x="6253832" y="53829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loud 62">
            <a:extLst>
              <a:ext uri="{FF2B5EF4-FFF2-40B4-BE49-F238E27FC236}">
                <a16:creationId xmlns:a16="http://schemas.microsoft.com/office/drawing/2014/main" id="{E3573921-BD54-4F63-9466-DECB81118C2E}"/>
              </a:ext>
            </a:extLst>
          </p:cNvPr>
          <p:cNvSpPr/>
          <p:nvPr/>
        </p:nvSpPr>
        <p:spPr>
          <a:xfrm>
            <a:off x="3631035" y="40986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3A618B46-D2B8-40FF-9BE3-7821B0790768}"/>
              </a:ext>
            </a:extLst>
          </p:cNvPr>
          <p:cNvSpPr/>
          <p:nvPr/>
        </p:nvSpPr>
        <p:spPr>
          <a:xfrm>
            <a:off x="5067569" y="258621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74">
            <a:extLst>
              <a:ext uri="{FF2B5EF4-FFF2-40B4-BE49-F238E27FC236}">
                <a16:creationId xmlns:a16="http://schemas.microsoft.com/office/drawing/2014/main" id="{DB1D56D6-573D-4391-A58F-B34864B22475}"/>
              </a:ext>
            </a:extLst>
          </p:cNvPr>
          <p:cNvSpPr/>
          <p:nvPr/>
        </p:nvSpPr>
        <p:spPr>
          <a:xfrm>
            <a:off x="5841274" y="17805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75">
            <a:extLst>
              <a:ext uri="{FF2B5EF4-FFF2-40B4-BE49-F238E27FC236}">
                <a16:creationId xmlns:a16="http://schemas.microsoft.com/office/drawing/2014/main" id="{47275D73-3736-42DE-9B98-44458A9DE287}"/>
              </a:ext>
            </a:extLst>
          </p:cNvPr>
          <p:cNvSpPr/>
          <p:nvPr/>
        </p:nvSpPr>
        <p:spPr>
          <a:xfrm>
            <a:off x="10192623" y="5521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76">
            <a:extLst>
              <a:ext uri="{FF2B5EF4-FFF2-40B4-BE49-F238E27FC236}">
                <a16:creationId xmlns:a16="http://schemas.microsoft.com/office/drawing/2014/main" id="{1B0C2262-8AB9-4D7D-9EC4-D42691945A59}"/>
              </a:ext>
            </a:extLst>
          </p:cNvPr>
          <p:cNvSpPr/>
          <p:nvPr/>
        </p:nvSpPr>
        <p:spPr>
          <a:xfrm>
            <a:off x="8241056" y="30566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loud 80">
            <a:extLst>
              <a:ext uri="{FF2B5EF4-FFF2-40B4-BE49-F238E27FC236}">
                <a16:creationId xmlns:a16="http://schemas.microsoft.com/office/drawing/2014/main" id="{D9C09BC0-3035-4D78-A6CC-944E3EF5011F}"/>
              </a:ext>
            </a:extLst>
          </p:cNvPr>
          <p:cNvSpPr/>
          <p:nvPr/>
        </p:nvSpPr>
        <p:spPr>
          <a:xfrm>
            <a:off x="7103637" y="36109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loud 85">
            <a:extLst>
              <a:ext uri="{FF2B5EF4-FFF2-40B4-BE49-F238E27FC236}">
                <a16:creationId xmlns:a16="http://schemas.microsoft.com/office/drawing/2014/main" id="{EC0875E8-2E87-4227-8F2C-0D490A5BF95B}"/>
              </a:ext>
            </a:extLst>
          </p:cNvPr>
          <p:cNvSpPr/>
          <p:nvPr/>
        </p:nvSpPr>
        <p:spPr>
          <a:xfrm>
            <a:off x="4777768" y="43814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7E362418-F6F5-47DA-94A1-D185C7B7CB24}"/>
              </a:ext>
            </a:extLst>
          </p:cNvPr>
          <p:cNvSpPr/>
          <p:nvPr/>
        </p:nvSpPr>
        <p:spPr>
          <a:xfrm>
            <a:off x="4918945" y="376839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loud 92">
            <a:extLst>
              <a:ext uri="{FF2B5EF4-FFF2-40B4-BE49-F238E27FC236}">
                <a16:creationId xmlns:a16="http://schemas.microsoft.com/office/drawing/2014/main" id="{465313D2-BC93-4B8C-95C5-C8FE96083BC3}"/>
              </a:ext>
            </a:extLst>
          </p:cNvPr>
          <p:cNvSpPr/>
          <p:nvPr/>
        </p:nvSpPr>
        <p:spPr>
          <a:xfrm>
            <a:off x="3034048" y="381334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loud 94">
            <a:extLst>
              <a:ext uri="{FF2B5EF4-FFF2-40B4-BE49-F238E27FC236}">
                <a16:creationId xmlns:a16="http://schemas.microsoft.com/office/drawing/2014/main" id="{2A5316E6-B87B-4AA3-B492-A982F1BC467A}"/>
              </a:ext>
            </a:extLst>
          </p:cNvPr>
          <p:cNvSpPr/>
          <p:nvPr/>
        </p:nvSpPr>
        <p:spPr>
          <a:xfrm>
            <a:off x="10771463" y="16040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1CDE2864-2A52-43D6-8534-18FC20CEE4A2}"/>
              </a:ext>
            </a:extLst>
          </p:cNvPr>
          <p:cNvSpPr/>
          <p:nvPr/>
        </p:nvSpPr>
        <p:spPr>
          <a:xfrm>
            <a:off x="10482043" y="22007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loud 98">
            <a:extLst>
              <a:ext uri="{FF2B5EF4-FFF2-40B4-BE49-F238E27FC236}">
                <a16:creationId xmlns:a16="http://schemas.microsoft.com/office/drawing/2014/main" id="{36FA52B8-A3B2-4068-9878-5C92CDF59C44}"/>
              </a:ext>
            </a:extLst>
          </p:cNvPr>
          <p:cNvSpPr/>
          <p:nvPr/>
        </p:nvSpPr>
        <p:spPr>
          <a:xfrm>
            <a:off x="8560960" y="3232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78121551-4C90-4F3C-AF06-C3D0AF4C5564}"/>
              </a:ext>
            </a:extLst>
          </p:cNvPr>
          <p:cNvSpPr/>
          <p:nvPr/>
        </p:nvSpPr>
        <p:spPr>
          <a:xfrm>
            <a:off x="7338167" y="27265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loud 103">
            <a:extLst>
              <a:ext uri="{FF2B5EF4-FFF2-40B4-BE49-F238E27FC236}">
                <a16:creationId xmlns:a16="http://schemas.microsoft.com/office/drawing/2014/main" id="{49E8CE9B-D6A1-44A7-94EB-39FCA41E8EAE}"/>
              </a:ext>
            </a:extLst>
          </p:cNvPr>
          <p:cNvSpPr/>
          <p:nvPr/>
        </p:nvSpPr>
        <p:spPr>
          <a:xfrm>
            <a:off x="6284844" y="1714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loud 105">
            <a:extLst>
              <a:ext uri="{FF2B5EF4-FFF2-40B4-BE49-F238E27FC236}">
                <a16:creationId xmlns:a16="http://schemas.microsoft.com/office/drawing/2014/main" id="{9F3FE0B9-023F-4357-A98A-84053AD01007}"/>
              </a:ext>
            </a:extLst>
          </p:cNvPr>
          <p:cNvSpPr/>
          <p:nvPr/>
        </p:nvSpPr>
        <p:spPr>
          <a:xfrm>
            <a:off x="4124649" y="38299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loud 106">
            <a:extLst>
              <a:ext uri="{FF2B5EF4-FFF2-40B4-BE49-F238E27FC236}">
                <a16:creationId xmlns:a16="http://schemas.microsoft.com/office/drawing/2014/main" id="{E6DCBF95-F4FF-4A52-82D3-AEC37EFBCBF9}"/>
              </a:ext>
            </a:extLst>
          </p:cNvPr>
          <p:cNvSpPr/>
          <p:nvPr/>
        </p:nvSpPr>
        <p:spPr>
          <a:xfrm>
            <a:off x="10282995" y="408448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loud 108">
            <a:extLst>
              <a:ext uri="{FF2B5EF4-FFF2-40B4-BE49-F238E27FC236}">
                <a16:creationId xmlns:a16="http://schemas.microsoft.com/office/drawing/2014/main" id="{EE572B1E-1BAD-42F1-A429-13F3130E0CE1}"/>
              </a:ext>
            </a:extLst>
          </p:cNvPr>
          <p:cNvSpPr/>
          <p:nvPr/>
        </p:nvSpPr>
        <p:spPr>
          <a:xfrm>
            <a:off x="6084377" y="25862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loud 111">
            <a:extLst>
              <a:ext uri="{FF2B5EF4-FFF2-40B4-BE49-F238E27FC236}">
                <a16:creationId xmlns:a16="http://schemas.microsoft.com/office/drawing/2014/main" id="{6D68665B-109F-4D1F-85F6-132DB8D6CDAA}"/>
              </a:ext>
            </a:extLst>
          </p:cNvPr>
          <p:cNvSpPr/>
          <p:nvPr/>
        </p:nvSpPr>
        <p:spPr>
          <a:xfrm>
            <a:off x="5357642" y="239663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loud 112">
            <a:extLst>
              <a:ext uri="{FF2B5EF4-FFF2-40B4-BE49-F238E27FC236}">
                <a16:creationId xmlns:a16="http://schemas.microsoft.com/office/drawing/2014/main" id="{9675F5AB-5209-480F-95D0-1BF5D1E0C758}"/>
              </a:ext>
            </a:extLst>
          </p:cNvPr>
          <p:cNvSpPr/>
          <p:nvPr/>
        </p:nvSpPr>
        <p:spPr>
          <a:xfrm>
            <a:off x="5477860" y="27775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loud 120">
            <a:extLst>
              <a:ext uri="{FF2B5EF4-FFF2-40B4-BE49-F238E27FC236}">
                <a16:creationId xmlns:a16="http://schemas.microsoft.com/office/drawing/2014/main" id="{11DEF1E6-E97C-45D1-96E5-47AE3A0AED7D}"/>
              </a:ext>
            </a:extLst>
          </p:cNvPr>
          <p:cNvSpPr/>
          <p:nvPr/>
        </p:nvSpPr>
        <p:spPr>
          <a:xfrm>
            <a:off x="9732629" y="2687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loud 122">
            <a:extLst>
              <a:ext uri="{FF2B5EF4-FFF2-40B4-BE49-F238E27FC236}">
                <a16:creationId xmlns:a16="http://schemas.microsoft.com/office/drawing/2014/main" id="{B175ACBE-2DB6-46F6-A09E-37652B3C84E4}"/>
              </a:ext>
            </a:extLst>
          </p:cNvPr>
          <p:cNvSpPr/>
          <p:nvPr/>
        </p:nvSpPr>
        <p:spPr>
          <a:xfrm>
            <a:off x="10278634" y="318616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Cloud 125">
            <a:extLst>
              <a:ext uri="{FF2B5EF4-FFF2-40B4-BE49-F238E27FC236}">
                <a16:creationId xmlns:a16="http://schemas.microsoft.com/office/drawing/2014/main" id="{EAD4628C-1908-46C4-AEC2-6272B0F26EFE}"/>
              </a:ext>
            </a:extLst>
          </p:cNvPr>
          <p:cNvSpPr/>
          <p:nvPr/>
        </p:nvSpPr>
        <p:spPr>
          <a:xfrm>
            <a:off x="10384843" y="49923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Cloud 126">
            <a:extLst>
              <a:ext uri="{FF2B5EF4-FFF2-40B4-BE49-F238E27FC236}">
                <a16:creationId xmlns:a16="http://schemas.microsoft.com/office/drawing/2014/main" id="{77868EA1-C599-4461-BFFA-A042099AFB05}"/>
              </a:ext>
            </a:extLst>
          </p:cNvPr>
          <p:cNvSpPr/>
          <p:nvPr/>
        </p:nvSpPr>
        <p:spPr>
          <a:xfrm>
            <a:off x="3944748" y="55664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loud 128">
            <a:extLst>
              <a:ext uri="{FF2B5EF4-FFF2-40B4-BE49-F238E27FC236}">
                <a16:creationId xmlns:a16="http://schemas.microsoft.com/office/drawing/2014/main" id="{8D10A9D1-E6EF-44AE-886A-FA69A76FB80F}"/>
              </a:ext>
            </a:extLst>
          </p:cNvPr>
          <p:cNvSpPr/>
          <p:nvPr/>
        </p:nvSpPr>
        <p:spPr>
          <a:xfrm>
            <a:off x="4968491" y="55328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loud 132">
            <a:extLst>
              <a:ext uri="{FF2B5EF4-FFF2-40B4-BE49-F238E27FC236}">
                <a16:creationId xmlns:a16="http://schemas.microsoft.com/office/drawing/2014/main" id="{0AA1347D-7BC2-47E2-947B-2E843D74D994}"/>
              </a:ext>
            </a:extLst>
          </p:cNvPr>
          <p:cNvSpPr/>
          <p:nvPr/>
        </p:nvSpPr>
        <p:spPr>
          <a:xfrm>
            <a:off x="7267089" y="434873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loud 133">
            <a:extLst>
              <a:ext uri="{FF2B5EF4-FFF2-40B4-BE49-F238E27FC236}">
                <a16:creationId xmlns:a16="http://schemas.microsoft.com/office/drawing/2014/main" id="{B1517581-7B1F-4EE9-81C8-C9F7F87D0651}"/>
              </a:ext>
            </a:extLst>
          </p:cNvPr>
          <p:cNvSpPr/>
          <p:nvPr/>
        </p:nvSpPr>
        <p:spPr>
          <a:xfrm>
            <a:off x="6319082" y="34334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loud 134">
            <a:extLst>
              <a:ext uri="{FF2B5EF4-FFF2-40B4-BE49-F238E27FC236}">
                <a16:creationId xmlns:a16="http://schemas.microsoft.com/office/drawing/2014/main" id="{B853D6F8-A0EF-4EF0-8A13-465AA9C44429}"/>
              </a:ext>
            </a:extLst>
          </p:cNvPr>
          <p:cNvSpPr/>
          <p:nvPr/>
        </p:nvSpPr>
        <p:spPr>
          <a:xfrm>
            <a:off x="9965318" y="20076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loud 136">
            <a:extLst>
              <a:ext uri="{FF2B5EF4-FFF2-40B4-BE49-F238E27FC236}">
                <a16:creationId xmlns:a16="http://schemas.microsoft.com/office/drawing/2014/main" id="{9D8E57C0-6AEB-4167-91E8-6765C5F113FE}"/>
              </a:ext>
            </a:extLst>
          </p:cNvPr>
          <p:cNvSpPr/>
          <p:nvPr/>
        </p:nvSpPr>
        <p:spPr>
          <a:xfrm>
            <a:off x="9123256" y="26167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Cloud 139">
            <a:extLst>
              <a:ext uri="{FF2B5EF4-FFF2-40B4-BE49-F238E27FC236}">
                <a16:creationId xmlns:a16="http://schemas.microsoft.com/office/drawing/2014/main" id="{0F3786B2-C2F8-4A4B-A821-901F6A40BF08}"/>
              </a:ext>
            </a:extLst>
          </p:cNvPr>
          <p:cNvSpPr/>
          <p:nvPr/>
        </p:nvSpPr>
        <p:spPr>
          <a:xfrm>
            <a:off x="4958938" y="50170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loud 140">
            <a:extLst>
              <a:ext uri="{FF2B5EF4-FFF2-40B4-BE49-F238E27FC236}">
                <a16:creationId xmlns:a16="http://schemas.microsoft.com/office/drawing/2014/main" id="{3303F31F-8B87-43CF-8311-FD2FB2F3456B}"/>
              </a:ext>
            </a:extLst>
          </p:cNvPr>
          <p:cNvSpPr/>
          <p:nvPr/>
        </p:nvSpPr>
        <p:spPr>
          <a:xfrm>
            <a:off x="4685424" y="511074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loud 142">
            <a:extLst>
              <a:ext uri="{FF2B5EF4-FFF2-40B4-BE49-F238E27FC236}">
                <a16:creationId xmlns:a16="http://schemas.microsoft.com/office/drawing/2014/main" id="{6C150E57-EB8D-46E9-B9EB-D19B76660D61}"/>
              </a:ext>
            </a:extLst>
          </p:cNvPr>
          <p:cNvSpPr/>
          <p:nvPr/>
        </p:nvSpPr>
        <p:spPr>
          <a:xfrm>
            <a:off x="4344321" y="50568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loud 145">
            <a:extLst>
              <a:ext uri="{FF2B5EF4-FFF2-40B4-BE49-F238E27FC236}">
                <a16:creationId xmlns:a16="http://schemas.microsoft.com/office/drawing/2014/main" id="{97300D72-FFA6-4F47-B7D2-D1AC111902E2}"/>
              </a:ext>
            </a:extLst>
          </p:cNvPr>
          <p:cNvSpPr/>
          <p:nvPr/>
        </p:nvSpPr>
        <p:spPr>
          <a:xfrm>
            <a:off x="9849126" y="382142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loud 147">
            <a:extLst>
              <a:ext uri="{FF2B5EF4-FFF2-40B4-BE49-F238E27FC236}">
                <a16:creationId xmlns:a16="http://schemas.microsoft.com/office/drawing/2014/main" id="{36A1E9F4-8173-47EA-9F28-33ECCA8EAAD0}"/>
              </a:ext>
            </a:extLst>
          </p:cNvPr>
          <p:cNvSpPr/>
          <p:nvPr/>
        </p:nvSpPr>
        <p:spPr>
          <a:xfrm>
            <a:off x="9754654" y="452155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Cloud 148">
            <a:extLst>
              <a:ext uri="{FF2B5EF4-FFF2-40B4-BE49-F238E27FC236}">
                <a16:creationId xmlns:a16="http://schemas.microsoft.com/office/drawing/2014/main" id="{90224FD3-5421-407A-B417-3D62A799DBD2}"/>
              </a:ext>
            </a:extLst>
          </p:cNvPr>
          <p:cNvSpPr/>
          <p:nvPr/>
        </p:nvSpPr>
        <p:spPr>
          <a:xfrm>
            <a:off x="3951215" y="2819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loud 152">
            <a:extLst>
              <a:ext uri="{FF2B5EF4-FFF2-40B4-BE49-F238E27FC236}">
                <a16:creationId xmlns:a16="http://schemas.microsoft.com/office/drawing/2014/main" id="{11B747D9-A077-4E72-85DC-ACF3385F9E14}"/>
              </a:ext>
            </a:extLst>
          </p:cNvPr>
          <p:cNvSpPr/>
          <p:nvPr/>
        </p:nvSpPr>
        <p:spPr>
          <a:xfrm>
            <a:off x="4560815" y="3429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loud 154">
            <a:extLst>
              <a:ext uri="{FF2B5EF4-FFF2-40B4-BE49-F238E27FC236}">
                <a16:creationId xmlns:a16="http://schemas.microsoft.com/office/drawing/2014/main" id="{62745596-0501-4EFA-B01A-73002A42CC0B}"/>
              </a:ext>
            </a:extLst>
          </p:cNvPr>
          <p:cNvSpPr/>
          <p:nvPr/>
        </p:nvSpPr>
        <p:spPr>
          <a:xfrm>
            <a:off x="3189215" y="2057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Cloud 155">
            <a:extLst>
              <a:ext uri="{FF2B5EF4-FFF2-40B4-BE49-F238E27FC236}">
                <a16:creationId xmlns:a16="http://schemas.microsoft.com/office/drawing/2014/main" id="{02103449-17D2-4E53-9A1C-954A7660A2D4}"/>
              </a:ext>
            </a:extLst>
          </p:cNvPr>
          <p:cNvSpPr/>
          <p:nvPr/>
        </p:nvSpPr>
        <p:spPr>
          <a:xfrm>
            <a:off x="8400134" y="38050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>
            <a:extLst>
              <a:ext uri="{FF2B5EF4-FFF2-40B4-BE49-F238E27FC236}">
                <a16:creationId xmlns:a16="http://schemas.microsoft.com/office/drawing/2014/main" id="{4BA02D64-2BFC-4420-BC63-6A0079AC3E48}"/>
              </a:ext>
            </a:extLst>
          </p:cNvPr>
          <p:cNvSpPr/>
          <p:nvPr/>
        </p:nvSpPr>
        <p:spPr>
          <a:xfrm>
            <a:off x="8544408" y="41071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loud 158">
            <a:extLst>
              <a:ext uri="{FF2B5EF4-FFF2-40B4-BE49-F238E27FC236}">
                <a16:creationId xmlns:a16="http://schemas.microsoft.com/office/drawing/2014/main" id="{54AD67C6-0D6D-44F3-AE18-F7A450D1D026}"/>
              </a:ext>
            </a:extLst>
          </p:cNvPr>
          <p:cNvSpPr/>
          <p:nvPr/>
        </p:nvSpPr>
        <p:spPr>
          <a:xfrm>
            <a:off x="7289517" y="48982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Cloud 160">
            <a:extLst>
              <a:ext uri="{FF2B5EF4-FFF2-40B4-BE49-F238E27FC236}">
                <a16:creationId xmlns:a16="http://schemas.microsoft.com/office/drawing/2014/main" id="{E8769033-8AB6-40C8-B38D-B1033BA27D23}"/>
              </a:ext>
            </a:extLst>
          </p:cNvPr>
          <p:cNvSpPr/>
          <p:nvPr/>
        </p:nvSpPr>
        <p:spPr>
          <a:xfrm>
            <a:off x="6933103" y="264768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loud 161">
            <a:extLst>
              <a:ext uri="{FF2B5EF4-FFF2-40B4-BE49-F238E27FC236}">
                <a16:creationId xmlns:a16="http://schemas.microsoft.com/office/drawing/2014/main" id="{80BB7D29-1320-41B4-95C9-507C7D648EF2}"/>
              </a:ext>
            </a:extLst>
          </p:cNvPr>
          <p:cNvSpPr/>
          <p:nvPr/>
        </p:nvSpPr>
        <p:spPr>
          <a:xfrm>
            <a:off x="6976146" y="46536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loud 163">
            <a:extLst>
              <a:ext uri="{FF2B5EF4-FFF2-40B4-BE49-F238E27FC236}">
                <a16:creationId xmlns:a16="http://schemas.microsoft.com/office/drawing/2014/main" id="{08F0BD59-4A45-45D0-A560-A967D5483171}"/>
              </a:ext>
            </a:extLst>
          </p:cNvPr>
          <p:cNvSpPr/>
          <p:nvPr/>
        </p:nvSpPr>
        <p:spPr>
          <a:xfrm>
            <a:off x="6652609" y="43201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Cloud 164">
            <a:extLst>
              <a:ext uri="{FF2B5EF4-FFF2-40B4-BE49-F238E27FC236}">
                <a16:creationId xmlns:a16="http://schemas.microsoft.com/office/drawing/2014/main" id="{2128047D-D104-440B-8EF1-F57554ED3AC7}"/>
              </a:ext>
            </a:extLst>
          </p:cNvPr>
          <p:cNvSpPr/>
          <p:nvPr/>
        </p:nvSpPr>
        <p:spPr>
          <a:xfrm>
            <a:off x="6637569" y="39615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loud 165">
            <a:extLst>
              <a:ext uri="{FF2B5EF4-FFF2-40B4-BE49-F238E27FC236}">
                <a16:creationId xmlns:a16="http://schemas.microsoft.com/office/drawing/2014/main" id="{9B5A6604-CB15-4712-9A2B-A41507BF8DC8}"/>
              </a:ext>
            </a:extLst>
          </p:cNvPr>
          <p:cNvSpPr/>
          <p:nvPr/>
        </p:nvSpPr>
        <p:spPr>
          <a:xfrm>
            <a:off x="4851446" y="21669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088BB20-3F90-49AE-86F0-5E14BFFC48E5}"/>
              </a:ext>
            </a:extLst>
          </p:cNvPr>
          <p:cNvSpPr/>
          <p:nvPr/>
        </p:nvSpPr>
        <p:spPr>
          <a:xfrm>
            <a:off x="281115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A3DD40C-89C7-4058-866E-0E48195951FC}"/>
              </a:ext>
            </a:extLst>
          </p:cNvPr>
          <p:cNvSpPr/>
          <p:nvPr/>
        </p:nvSpPr>
        <p:spPr>
          <a:xfrm>
            <a:off x="4714613" y="158551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0FF2422E-A8FC-4A59-8F8E-FCE2D0821F9C}"/>
              </a:ext>
            </a:extLst>
          </p:cNvPr>
          <p:cNvSpPr/>
          <p:nvPr/>
        </p:nvSpPr>
        <p:spPr>
          <a:xfrm>
            <a:off x="6627303" y="1585517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9DC7D1B-21C2-4B6B-BB0D-FB8A90F1FDED}"/>
              </a:ext>
            </a:extLst>
          </p:cNvPr>
          <p:cNvSpPr/>
          <p:nvPr/>
        </p:nvSpPr>
        <p:spPr>
          <a:xfrm>
            <a:off x="1041073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43715B4-4D82-4B16-B1A1-FECD0DEA1B1D}"/>
              </a:ext>
            </a:extLst>
          </p:cNvPr>
          <p:cNvSpPr/>
          <p:nvPr/>
        </p:nvSpPr>
        <p:spPr>
          <a:xfrm>
            <a:off x="8506437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3E3E82F-13DF-40F9-9C4A-33DDBF064E9C}"/>
              </a:ext>
            </a:extLst>
          </p:cNvPr>
          <p:cNvSpPr/>
          <p:nvPr/>
        </p:nvSpPr>
        <p:spPr>
          <a:xfrm>
            <a:off x="3740897" y="1593909"/>
            <a:ext cx="972900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4CD6932-22C1-4858-8951-0A08DBA3808C}"/>
              </a:ext>
            </a:extLst>
          </p:cNvPr>
          <p:cNvSpPr/>
          <p:nvPr/>
        </p:nvSpPr>
        <p:spPr>
          <a:xfrm>
            <a:off x="5670708" y="1602302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02C5C1B-48F6-44FB-A49C-00AA0833BED7}"/>
              </a:ext>
            </a:extLst>
          </p:cNvPr>
          <p:cNvSpPr/>
          <p:nvPr/>
        </p:nvSpPr>
        <p:spPr>
          <a:xfrm>
            <a:off x="7546032" y="1580688"/>
            <a:ext cx="984443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E21348D-8FC4-42F3-BE4E-858E37EF413B}"/>
              </a:ext>
            </a:extLst>
          </p:cNvPr>
          <p:cNvSpPr/>
          <p:nvPr/>
        </p:nvSpPr>
        <p:spPr>
          <a:xfrm>
            <a:off x="9446851" y="1580688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17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–Results from Year 1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Year 2 Treatment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621F01-1F66-4A31-95E5-DE13D07796DA}"/>
              </a:ext>
            </a:extLst>
          </p:cNvPr>
          <p:cNvSpPr/>
          <p:nvPr/>
        </p:nvSpPr>
        <p:spPr>
          <a:xfrm>
            <a:off x="8470114" y="2561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9F2C4221-71E4-48BB-BAA5-186D728DEF91}"/>
              </a:ext>
            </a:extLst>
          </p:cNvPr>
          <p:cNvSpPr/>
          <p:nvPr/>
        </p:nvSpPr>
        <p:spPr>
          <a:xfrm>
            <a:off x="3062349" y="340287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9129730-0FCF-4AD6-B356-DEAEA7EBE177}"/>
              </a:ext>
            </a:extLst>
          </p:cNvPr>
          <p:cNvSpPr/>
          <p:nvPr/>
        </p:nvSpPr>
        <p:spPr>
          <a:xfrm>
            <a:off x="2899795" y="47205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88F6045-F055-417D-8EA4-7F54BC2DE290}"/>
              </a:ext>
            </a:extLst>
          </p:cNvPr>
          <p:cNvSpPr/>
          <p:nvPr/>
        </p:nvSpPr>
        <p:spPr>
          <a:xfrm>
            <a:off x="10486601" y="25665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E671000-C7F0-4543-98F4-6405434B5A86}"/>
              </a:ext>
            </a:extLst>
          </p:cNvPr>
          <p:cNvSpPr/>
          <p:nvPr/>
        </p:nvSpPr>
        <p:spPr>
          <a:xfrm>
            <a:off x="10396756" y="18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39DE508D-8942-42C9-8871-A07D7FC841FF}"/>
              </a:ext>
            </a:extLst>
          </p:cNvPr>
          <p:cNvSpPr/>
          <p:nvPr/>
        </p:nvSpPr>
        <p:spPr>
          <a:xfrm>
            <a:off x="8818928" y="363173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C8212FD-C74C-49A0-BACB-F058B55D2465}"/>
              </a:ext>
            </a:extLst>
          </p:cNvPr>
          <p:cNvSpPr/>
          <p:nvPr/>
        </p:nvSpPr>
        <p:spPr>
          <a:xfrm>
            <a:off x="8965664" y="33818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2BA53E8-FAA5-42B3-B8FE-9632FC7D4833}"/>
              </a:ext>
            </a:extLst>
          </p:cNvPr>
          <p:cNvSpPr/>
          <p:nvPr/>
        </p:nvSpPr>
        <p:spPr>
          <a:xfrm>
            <a:off x="8940876" y="40194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5B4E3D5-7059-4A36-820E-A437DEFB9E69}"/>
              </a:ext>
            </a:extLst>
          </p:cNvPr>
          <p:cNvSpPr/>
          <p:nvPr/>
        </p:nvSpPr>
        <p:spPr>
          <a:xfrm>
            <a:off x="8685629" y="47012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DA7281C3-A37D-4207-AE4E-01F4B9FE44DD}"/>
              </a:ext>
            </a:extLst>
          </p:cNvPr>
          <p:cNvSpPr/>
          <p:nvPr/>
        </p:nvSpPr>
        <p:spPr>
          <a:xfrm>
            <a:off x="10396756" y="35883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E13D6BC0-A677-431D-B174-3556C82CC81A}"/>
              </a:ext>
            </a:extLst>
          </p:cNvPr>
          <p:cNvSpPr/>
          <p:nvPr/>
        </p:nvSpPr>
        <p:spPr>
          <a:xfrm>
            <a:off x="10437303" y="454482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A66F740B-DD18-48AC-8B22-1B855424CD31}"/>
              </a:ext>
            </a:extLst>
          </p:cNvPr>
          <p:cNvSpPr/>
          <p:nvPr/>
        </p:nvSpPr>
        <p:spPr>
          <a:xfrm>
            <a:off x="10437303" y="53829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98C845CB-F49B-4285-A0FF-519639347C7D}"/>
              </a:ext>
            </a:extLst>
          </p:cNvPr>
          <p:cNvSpPr/>
          <p:nvPr/>
        </p:nvSpPr>
        <p:spPr>
          <a:xfrm>
            <a:off x="3080764" y="26872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6B9650D8-290D-405F-B9E7-81F6A0FD4888}"/>
              </a:ext>
            </a:extLst>
          </p:cNvPr>
          <p:cNvSpPr/>
          <p:nvPr/>
        </p:nvSpPr>
        <p:spPr>
          <a:xfrm>
            <a:off x="6811911" y="34840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1F906251-528F-4A37-B348-3F253DE09A30}"/>
              </a:ext>
            </a:extLst>
          </p:cNvPr>
          <p:cNvSpPr/>
          <p:nvPr/>
        </p:nvSpPr>
        <p:spPr>
          <a:xfrm>
            <a:off x="6487140" y="25247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4C033767-C2F4-4DB1-96EB-667AA2B6847B}"/>
              </a:ext>
            </a:extLst>
          </p:cNvPr>
          <p:cNvSpPr/>
          <p:nvPr/>
        </p:nvSpPr>
        <p:spPr>
          <a:xfrm>
            <a:off x="8826304" y="1656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loud 48">
            <a:extLst>
              <a:ext uri="{FF2B5EF4-FFF2-40B4-BE49-F238E27FC236}">
                <a16:creationId xmlns:a16="http://schemas.microsoft.com/office/drawing/2014/main" id="{AF59DF6B-11EF-479A-909B-68AC3250A9F0}"/>
              </a:ext>
            </a:extLst>
          </p:cNvPr>
          <p:cNvSpPr/>
          <p:nvPr/>
        </p:nvSpPr>
        <p:spPr>
          <a:xfrm>
            <a:off x="3795497" y="33367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335B3816-554D-439E-AAF7-927123DEC757}"/>
              </a:ext>
            </a:extLst>
          </p:cNvPr>
          <p:cNvSpPr/>
          <p:nvPr/>
        </p:nvSpPr>
        <p:spPr>
          <a:xfrm>
            <a:off x="8612545" y="280021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A6A00AFC-AF7E-4C3A-8209-F8412C36CAE4}"/>
              </a:ext>
            </a:extLst>
          </p:cNvPr>
          <p:cNvSpPr/>
          <p:nvPr/>
        </p:nvSpPr>
        <p:spPr>
          <a:xfrm>
            <a:off x="5236552" y="40256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7363C271-0BE3-478B-99ED-7BB5B73E4957}"/>
              </a:ext>
            </a:extLst>
          </p:cNvPr>
          <p:cNvSpPr/>
          <p:nvPr/>
        </p:nvSpPr>
        <p:spPr>
          <a:xfrm>
            <a:off x="5309004" y="446255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B7B81512-4598-465B-8485-91964D7A1037}"/>
              </a:ext>
            </a:extLst>
          </p:cNvPr>
          <p:cNvSpPr/>
          <p:nvPr/>
        </p:nvSpPr>
        <p:spPr>
          <a:xfrm>
            <a:off x="7052001" y="541736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>
            <a:extLst>
              <a:ext uri="{FF2B5EF4-FFF2-40B4-BE49-F238E27FC236}">
                <a16:creationId xmlns:a16="http://schemas.microsoft.com/office/drawing/2014/main" id="{6969F08A-243F-450E-9D23-24AA5138235F}"/>
              </a:ext>
            </a:extLst>
          </p:cNvPr>
          <p:cNvSpPr/>
          <p:nvPr/>
        </p:nvSpPr>
        <p:spPr>
          <a:xfrm>
            <a:off x="6967856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533A060D-0319-42FA-8383-A34361AF5787}"/>
              </a:ext>
            </a:extLst>
          </p:cNvPr>
          <p:cNvSpPr/>
          <p:nvPr/>
        </p:nvSpPr>
        <p:spPr>
          <a:xfrm>
            <a:off x="6678436" y="48839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>
            <a:extLst>
              <a:ext uri="{FF2B5EF4-FFF2-40B4-BE49-F238E27FC236}">
                <a16:creationId xmlns:a16="http://schemas.microsoft.com/office/drawing/2014/main" id="{9B82A390-8863-4ADD-99CD-98F5391674B1}"/>
              </a:ext>
            </a:extLst>
          </p:cNvPr>
          <p:cNvSpPr/>
          <p:nvPr/>
        </p:nvSpPr>
        <p:spPr>
          <a:xfrm>
            <a:off x="4943929" y="537821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loud 64">
            <a:extLst>
              <a:ext uri="{FF2B5EF4-FFF2-40B4-BE49-F238E27FC236}">
                <a16:creationId xmlns:a16="http://schemas.microsoft.com/office/drawing/2014/main" id="{0DC22D96-B38D-497F-BAE5-7F27782F050E}"/>
              </a:ext>
            </a:extLst>
          </p:cNvPr>
          <p:cNvSpPr/>
          <p:nvPr/>
        </p:nvSpPr>
        <p:spPr>
          <a:xfrm>
            <a:off x="3041308" y="422381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loud 65">
            <a:extLst>
              <a:ext uri="{FF2B5EF4-FFF2-40B4-BE49-F238E27FC236}">
                <a16:creationId xmlns:a16="http://schemas.microsoft.com/office/drawing/2014/main" id="{9144D3C5-BDF6-4606-832D-E0ACC0C58B31}"/>
              </a:ext>
            </a:extLst>
          </p:cNvPr>
          <p:cNvSpPr/>
          <p:nvPr/>
        </p:nvSpPr>
        <p:spPr>
          <a:xfrm>
            <a:off x="3307872" y="505681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loud 66">
            <a:extLst>
              <a:ext uri="{FF2B5EF4-FFF2-40B4-BE49-F238E27FC236}">
                <a16:creationId xmlns:a16="http://schemas.microsoft.com/office/drawing/2014/main" id="{E391791C-F667-41F5-8188-0F370C8C3FC1}"/>
              </a:ext>
            </a:extLst>
          </p:cNvPr>
          <p:cNvSpPr/>
          <p:nvPr/>
        </p:nvSpPr>
        <p:spPr>
          <a:xfrm>
            <a:off x="2958974" y="55007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5B45F737-1291-4D1A-AA86-D21401771F2A}"/>
              </a:ext>
            </a:extLst>
          </p:cNvPr>
          <p:cNvSpPr/>
          <p:nvPr/>
        </p:nvSpPr>
        <p:spPr>
          <a:xfrm>
            <a:off x="4913200" y="17557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loud 78">
            <a:extLst>
              <a:ext uri="{FF2B5EF4-FFF2-40B4-BE49-F238E27FC236}">
                <a16:creationId xmlns:a16="http://schemas.microsoft.com/office/drawing/2014/main" id="{539B9020-1F93-461E-89CA-5F0511AAFEB8}"/>
              </a:ext>
            </a:extLst>
          </p:cNvPr>
          <p:cNvSpPr/>
          <p:nvPr/>
        </p:nvSpPr>
        <p:spPr>
          <a:xfrm>
            <a:off x="6791625" y="310110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loud 87">
            <a:extLst>
              <a:ext uri="{FF2B5EF4-FFF2-40B4-BE49-F238E27FC236}">
                <a16:creationId xmlns:a16="http://schemas.microsoft.com/office/drawing/2014/main" id="{393C5324-8610-4C8D-9C3C-20AD5D75D812}"/>
              </a:ext>
            </a:extLst>
          </p:cNvPr>
          <p:cNvSpPr/>
          <p:nvPr/>
        </p:nvSpPr>
        <p:spPr>
          <a:xfrm>
            <a:off x="8203083" y="426685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loud 89">
            <a:extLst>
              <a:ext uri="{FF2B5EF4-FFF2-40B4-BE49-F238E27FC236}">
                <a16:creationId xmlns:a16="http://schemas.microsoft.com/office/drawing/2014/main" id="{FB7C7A41-F8EB-40F3-A89B-F234E1908592}"/>
              </a:ext>
            </a:extLst>
          </p:cNvPr>
          <p:cNvSpPr/>
          <p:nvPr/>
        </p:nvSpPr>
        <p:spPr>
          <a:xfrm>
            <a:off x="4969145" y="335178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loud 90">
            <a:extLst>
              <a:ext uri="{FF2B5EF4-FFF2-40B4-BE49-F238E27FC236}">
                <a16:creationId xmlns:a16="http://schemas.microsoft.com/office/drawing/2014/main" id="{5CBF643A-A347-4CFE-99DE-4B1E6547D68B}"/>
              </a:ext>
            </a:extLst>
          </p:cNvPr>
          <p:cNvSpPr/>
          <p:nvPr/>
        </p:nvSpPr>
        <p:spPr>
          <a:xfrm>
            <a:off x="3385437" y="29902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loud 93">
            <a:extLst>
              <a:ext uri="{FF2B5EF4-FFF2-40B4-BE49-F238E27FC236}">
                <a16:creationId xmlns:a16="http://schemas.microsoft.com/office/drawing/2014/main" id="{26CFB3BB-98AD-4677-8571-B7780342A690}"/>
              </a:ext>
            </a:extLst>
          </p:cNvPr>
          <p:cNvSpPr/>
          <p:nvPr/>
        </p:nvSpPr>
        <p:spPr>
          <a:xfrm>
            <a:off x="10742319" y="30389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loud 104">
            <a:extLst>
              <a:ext uri="{FF2B5EF4-FFF2-40B4-BE49-F238E27FC236}">
                <a16:creationId xmlns:a16="http://schemas.microsoft.com/office/drawing/2014/main" id="{A76DCC6D-1E03-4C51-8838-BD9D088E1C80}"/>
              </a:ext>
            </a:extLst>
          </p:cNvPr>
          <p:cNvSpPr/>
          <p:nvPr/>
        </p:nvSpPr>
        <p:spPr>
          <a:xfrm>
            <a:off x="8669341" y="19654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Cloud 113">
            <a:extLst>
              <a:ext uri="{FF2B5EF4-FFF2-40B4-BE49-F238E27FC236}">
                <a16:creationId xmlns:a16="http://schemas.microsoft.com/office/drawing/2014/main" id="{81F286D7-88C7-41A7-862D-A28BC0AFF251}"/>
              </a:ext>
            </a:extLst>
          </p:cNvPr>
          <p:cNvSpPr/>
          <p:nvPr/>
        </p:nvSpPr>
        <p:spPr>
          <a:xfrm>
            <a:off x="2911356" y="166276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loud 114">
            <a:extLst>
              <a:ext uri="{FF2B5EF4-FFF2-40B4-BE49-F238E27FC236}">
                <a16:creationId xmlns:a16="http://schemas.microsoft.com/office/drawing/2014/main" id="{4F863DA9-9D9E-49F0-ACC3-D238F8F6BB3C}"/>
              </a:ext>
            </a:extLst>
          </p:cNvPr>
          <p:cNvSpPr/>
          <p:nvPr/>
        </p:nvSpPr>
        <p:spPr>
          <a:xfrm>
            <a:off x="3336195" y="17899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loud 115">
            <a:extLst>
              <a:ext uri="{FF2B5EF4-FFF2-40B4-BE49-F238E27FC236}">
                <a16:creationId xmlns:a16="http://schemas.microsoft.com/office/drawing/2014/main" id="{B1244088-2D9A-4724-8751-FB51E96270C7}"/>
              </a:ext>
            </a:extLst>
          </p:cNvPr>
          <p:cNvSpPr/>
          <p:nvPr/>
        </p:nvSpPr>
        <p:spPr>
          <a:xfrm>
            <a:off x="3015334" y="219339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Cloud 117">
            <a:extLst>
              <a:ext uri="{FF2B5EF4-FFF2-40B4-BE49-F238E27FC236}">
                <a16:creationId xmlns:a16="http://schemas.microsoft.com/office/drawing/2014/main" id="{E497ECA7-CA49-4668-9C8B-A759F9A47F2B}"/>
              </a:ext>
            </a:extLst>
          </p:cNvPr>
          <p:cNvSpPr/>
          <p:nvPr/>
        </p:nvSpPr>
        <p:spPr>
          <a:xfrm>
            <a:off x="3815273" y="22896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loud 141">
            <a:extLst>
              <a:ext uri="{FF2B5EF4-FFF2-40B4-BE49-F238E27FC236}">
                <a16:creationId xmlns:a16="http://schemas.microsoft.com/office/drawing/2014/main" id="{C4E0D857-C663-48E7-AFD1-5539DB636DDA}"/>
              </a:ext>
            </a:extLst>
          </p:cNvPr>
          <p:cNvSpPr/>
          <p:nvPr/>
        </p:nvSpPr>
        <p:spPr>
          <a:xfrm>
            <a:off x="3897380" y="50230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>
            <a:extLst>
              <a:ext uri="{FF2B5EF4-FFF2-40B4-BE49-F238E27FC236}">
                <a16:creationId xmlns:a16="http://schemas.microsoft.com/office/drawing/2014/main" id="{3DF9432B-6F84-4909-BF72-A4A13969EFD0}"/>
              </a:ext>
            </a:extLst>
          </p:cNvPr>
          <p:cNvSpPr/>
          <p:nvPr/>
        </p:nvSpPr>
        <p:spPr>
          <a:xfrm>
            <a:off x="7601939" y="35506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loud 159">
            <a:extLst>
              <a:ext uri="{FF2B5EF4-FFF2-40B4-BE49-F238E27FC236}">
                <a16:creationId xmlns:a16="http://schemas.microsoft.com/office/drawing/2014/main" id="{35484A2B-33E8-4530-B539-1B1D8F771CE8}"/>
              </a:ext>
            </a:extLst>
          </p:cNvPr>
          <p:cNvSpPr/>
          <p:nvPr/>
        </p:nvSpPr>
        <p:spPr>
          <a:xfrm>
            <a:off x="8314944" y="4841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loud 162">
            <a:extLst>
              <a:ext uri="{FF2B5EF4-FFF2-40B4-BE49-F238E27FC236}">
                <a16:creationId xmlns:a16="http://schemas.microsoft.com/office/drawing/2014/main" id="{41BCAAA3-286B-4DE8-B294-F1B02CC7B842}"/>
              </a:ext>
            </a:extLst>
          </p:cNvPr>
          <p:cNvSpPr/>
          <p:nvPr/>
        </p:nvSpPr>
        <p:spPr>
          <a:xfrm>
            <a:off x="6827117" y="4479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01C14BE-347C-4810-95DE-7B24F8EF238D}"/>
              </a:ext>
            </a:extLst>
          </p:cNvPr>
          <p:cNvSpPr/>
          <p:nvPr/>
        </p:nvSpPr>
        <p:spPr>
          <a:xfrm>
            <a:off x="281115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3B9C0F5-AB0A-4CCD-A1F5-1BB6CC05A72F}"/>
              </a:ext>
            </a:extLst>
          </p:cNvPr>
          <p:cNvSpPr/>
          <p:nvPr/>
        </p:nvSpPr>
        <p:spPr>
          <a:xfrm>
            <a:off x="3758268" y="1585519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155CD1A-1D15-4936-BDD3-83DBE030BB74}"/>
              </a:ext>
            </a:extLst>
          </p:cNvPr>
          <p:cNvSpPr/>
          <p:nvPr/>
        </p:nvSpPr>
        <p:spPr>
          <a:xfrm>
            <a:off x="4714613" y="1585519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4A90FD-673F-4C87-8558-12F98F3AA1FC}"/>
              </a:ext>
            </a:extLst>
          </p:cNvPr>
          <p:cNvSpPr/>
          <p:nvPr/>
        </p:nvSpPr>
        <p:spPr>
          <a:xfrm>
            <a:off x="5670958" y="1585518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BD57435-43DC-401F-8F8C-4110D9BB66C3}"/>
              </a:ext>
            </a:extLst>
          </p:cNvPr>
          <p:cNvSpPr/>
          <p:nvPr/>
        </p:nvSpPr>
        <p:spPr>
          <a:xfrm>
            <a:off x="6627303" y="1585517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BEA02E8-D8B0-4DF4-B5C1-EB42BD18BACE}"/>
              </a:ext>
            </a:extLst>
          </p:cNvPr>
          <p:cNvSpPr/>
          <p:nvPr/>
        </p:nvSpPr>
        <p:spPr>
          <a:xfrm>
            <a:off x="10410737" y="1585515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4459226-5780-44F3-A594-8CDEBB020510}"/>
              </a:ext>
            </a:extLst>
          </p:cNvPr>
          <p:cNvSpPr/>
          <p:nvPr/>
        </p:nvSpPr>
        <p:spPr>
          <a:xfrm>
            <a:off x="8506437" y="1585516"/>
            <a:ext cx="939567" cy="4546833"/>
          </a:xfrm>
          <a:prstGeom prst="rect">
            <a:avLst/>
          </a:prstGeom>
          <a:solidFill>
            <a:srgbClr val="A5301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30D595C-3712-43F6-A7B7-18655CAF892E}"/>
              </a:ext>
            </a:extLst>
          </p:cNvPr>
          <p:cNvSpPr/>
          <p:nvPr/>
        </p:nvSpPr>
        <p:spPr>
          <a:xfrm>
            <a:off x="7566870" y="1585516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4696FEF-2912-4A41-A7F9-52E084C09E00}"/>
              </a:ext>
            </a:extLst>
          </p:cNvPr>
          <p:cNvSpPr/>
          <p:nvPr/>
        </p:nvSpPr>
        <p:spPr>
          <a:xfrm>
            <a:off x="9446004" y="1589711"/>
            <a:ext cx="939567" cy="4546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74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61A3-5FAA-4103-BB91-4B75EF74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Huisache Methods – Results from Year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4A93C-5AC3-49D9-9FB0-79428A0F88C1}"/>
              </a:ext>
            </a:extLst>
          </p:cNvPr>
          <p:cNvSpPr/>
          <p:nvPr/>
        </p:nvSpPr>
        <p:spPr>
          <a:xfrm>
            <a:off x="2785144" y="1585516"/>
            <a:ext cx="8565159" cy="45552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BFF71BD-40D9-4E78-9F3A-2148EC48A017}"/>
              </a:ext>
            </a:extLst>
          </p:cNvPr>
          <p:cNvSpPr/>
          <p:nvPr/>
        </p:nvSpPr>
        <p:spPr>
          <a:xfrm>
            <a:off x="3036815" y="19050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4D4F4EC4-EB7D-45F3-AB77-16D9A654340B}"/>
              </a:ext>
            </a:extLst>
          </p:cNvPr>
          <p:cNvSpPr/>
          <p:nvPr/>
        </p:nvSpPr>
        <p:spPr>
          <a:xfrm>
            <a:off x="7535451" y="45760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DC55059-F361-4065-A8DE-5F6CB84793A5}"/>
              </a:ext>
            </a:extLst>
          </p:cNvPr>
          <p:cNvSpPr/>
          <p:nvPr/>
        </p:nvSpPr>
        <p:spPr>
          <a:xfrm>
            <a:off x="9721806" y="231745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8EA6969-6460-4977-A0B3-B5060E1B25F4}"/>
              </a:ext>
            </a:extLst>
          </p:cNvPr>
          <p:cNvSpPr/>
          <p:nvPr/>
        </p:nvSpPr>
        <p:spPr>
          <a:xfrm>
            <a:off x="9190958" y="372607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2D2EF0CE-4D48-453E-8990-153FAD1B9402}"/>
              </a:ext>
            </a:extLst>
          </p:cNvPr>
          <p:cNvSpPr/>
          <p:nvPr/>
        </p:nvSpPr>
        <p:spPr>
          <a:xfrm>
            <a:off x="8093309" y="232776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D81696BA-3F79-45FC-A0C5-94F61DA43734}"/>
              </a:ext>
            </a:extLst>
          </p:cNvPr>
          <p:cNvSpPr/>
          <p:nvPr/>
        </p:nvSpPr>
        <p:spPr>
          <a:xfrm>
            <a:off x="7968657" y="37979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C2E48292-8D1C-4086-8690-004D6391767C}"/>
              </a:ext>
            </a:extLst>
          </p:cNvPr>
          <p:cNvSpPr/>
          <p:nvPr/>
        </p:nvSpPr>
        <p:spPr>
          <a:xfrm>
            <a:off x="9690173" y="49547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D4C80015-40F9-41D4-99A4-307301C9FA7A}"/>
              </a:ext>
            </a:extLst>
          </p:cNvPr>
          <p:cNvSpPr/>
          <p:nvPr/>
        </p:nvSpPr>
        <p:spPr>
          <a:xfrm>
            <a:off x="9690173" y="41134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DB3DEA01-A730-4AD2-AE8E-B9C427BB012A}"/>
              </a:ext>
            </a:extLst>
          </p:cNvPr>
          <p:cNvSpPr/>
          <p:nvPr/>
        </p:nvSpPr>
        <p:spPr>
          <a:xfrm>
            <a:off x="3768791" y="17355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DF14BCD9-4C44-4F38-9E58-2802D43A8B3F}"/>
              </a:ext>
            </a:extLst>
          </p:cNvPr>
          <p:cNvSpPr/>
          <p:nvPr/>
        </p:nvSpPr>
        <p:spPr>
          <a:xfrm>
            <a:off x="6228311" y="430339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6B788A2-D2CE-4360-81A1-78E8713F0B3A}"/>
              </a:ext>
            </a:extLst>
          </p:cNvPr>
          <p:cNvSpPr/>
          <p:nvPr/>
        </p:nvSpPr>
        <p:spPr>
          <a:xfrm>
            <a:off x="5733794" y="29627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D9DE64D-D157-4A61-A2B0-8EF818287AB9}"/>
              </a:ext>
            </a:extLst>
          </p:cNvPr>
          <p:cNvSpPr/>
          <p:nvPr/>
        </p:nvSpPr>
        <p:spPr>
          <a:xfrm>
            <a:off x="5440746" y="361740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C2567121-338A-4F82-A50E-7EE1F861FA4B}"/>
              </a:ext>
            </a:extLst>
          </p:cNvPr>
          <p:cNvSpPr/>
          <p:nvPr/>
        </p:nvSpPr>
        <p:spPr>
          <a:xfrm>
            <a:off x="9140170" y="20301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1A55F06C-C052-4B23-B648-D2A7652EDD97}"/>
              </a:ext>
            </a:extLst>
          </p:cNvPr>
          <p:cNvSpPr/>
          <p:nvPr/>
        </p:nvSpPr>
        <p:spPr>
          <a:xfrm>
            <a:off x="5573715" y="479309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>
            <a:extLst>
              <a:ext uri="{FF2B5EF4-FFF2-40B4-BE49-F238E27FC236}">
                <a16:creationId xmlns:a16="http://schemas.microsoft.com/office/drawing/2014/main" id="{7FA00D44-1648-4082-83D4-0846218E7211}"/>
              </a:ext>
            </a:extLst>
          </p:cNvPr>
          <p:cNvSpPr/>
          <p:nvPr/>
        </p:nvSpPr>
        <p:spPr>
          <a:xfrm>
            <a:off x="5686891" y="40028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1E711F3C-C801-46EC-B9D4-170E625E6A57}"/>
              </a:ext>
            </a:extLst>
          </p:cNvPr>
          <p:cNvSpPr/>
          <p:nvPr/>
        </p:nvSpPr>
        <p:spPr>
          <a:xfrm>
            <a:off x="6001597" y="372418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>
            <a:extLst>
              <a:ext uri="{FF2B5EF4-FFF2-40B4-BE49-F238E27FC236}">
                <a16:creationId xmlns:a16="http://schemas.microsoft.com/office/drawing/2014/main" id="{853386CC-5B83-48BD-9B46-EE39CA116479}"/>
              </a:ext>
            </a:extLst>
          </p:cNvPr>
          <p:cNvSpPr/>
          <p:nvPr/>
        </p:nvSpPr>
        <p:spPr>
          <a:xfrm>
            <a:off x="4465815" y="441067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>
            <a:extLst>
              <a:ext uri="{FF2B5EF4-FFF2-40B4-BE49-F238E27FC236}">
                <a16:creationId xmlns:a16="http://schemas.microsoft.com/office/drawing/2014/main" id="{497A7F97-D4E4-4FA3-B4D5-C3236197F9D8}"/>
              </a:ext>
            </a:extLst>
          </p:cNvPr>
          <p:cNvSpPr/>
          <p:nvPr/>
        </p:nvSpPr>
        <p:spPr>
          <a:xfrm>
            <a:off x="4110355" y="529877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loud 63">
            <a:extLst>
              <a:ext uri="{FF2B5EF4-FFF2-40B4-BE49-F238E27FC236}">
                <a16:creationId xmlns:a16="http://schemas.microsoft.com/office/drawing/2014/main" id="{96FC0B49-10AB-42D5-9BAA-D579D2D2A209}"/>
              </a:ext>
            </a:extLst>
          </p:cNvPr>
          <p:cNvSpPr/>
          <p:nvPr/>
        </p:nvSpPr>
        <p:spPr>
          <a:xfrm>
            <a:off x="3469816" y="456970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loud 67">
            <a:extLst>
              <a:ext uri="{FF2B5EF4-FFF2-40B4-BE49-F238E27FC236}">
                <a16:creationId xmlns:a16="http://schemas.microsoft.com/office/drawing/2014/main" id="{ABD83AB3-60EE-4B5F-B191-629472291D57}"/>
              </a:ext>
            </a:extLst>
          </p:cNvPr>
          <p:cNvSpPr/>
          <p:nvPr/>
        </p:nvSpPr>
        <p:spPr>
          <a:xfrm>
            <a:off x="4509585" y="373440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FDFBC87D-0D0C-450B-A915-926358BCC155}"/>
              </a:ext>
            </a:extLst>
          </p:cNvPr>
          <p:cNvSpPr/>
          <p:nvPr/>
        </p:nvSpPr>
        <p:spPr>
          <a:xfrm>
            <a:off x="4574357" y="315049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ABAFCD68-8526-46A9-A1CB-E53F10119138}"/>
              </a:ext>
            </a:extLst>
          </p:cNvPr>
          <p:cNvSpPr/>
          <p:nvPr/>
        </p:nvSpPr>
        <p:spPr>
          <a:xfrm>
            <a:off x="3937418" y="273065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6635AC69-5281-421C-A5F2-F42C6875BA87}"/>
              </a:ext>
            </a:extLst>
          </p:cNvPr>
          <p:cNvSpPr/>
          <p:nvPr/>
        </p:nvSpPr>
        <p:spPr>
          <a:xfrm>
            <a:off x="4325928" y="22102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ADA2059D-036F-49C9-90A9-200648879D71}"/>
              </a:ext>
            </a:extLst>
          </p:cNvPr>
          <p:cNvSpPr/>
          <p:nvPr/>
        </p:nvSpPr>
        <p:spPr>
          <a:xfrm>
            <a:off x="5588120" y="215789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loud 77">
            <a:extLst>
              <a:ext uri="{FF2B5EF4-FFF2-40B4-BE49-F238E27FC236}">
                <a16:creationId xmlns:a16="http://schemas.microsoft.com/office/drawing/2014/main" id="{7184D34A-8BD9-4A30-8E1A-FAFA6808C5D0}"/>
              </a:ext>
            </a:extLst>
          </p:cNvPr>
          <p:cNvSpPr/>
          <p:nvPr/>
        </p:nvSpPr>
        <p:spPr>
          <a:xfrm>
            <a:off x="7185363" y="394245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>
            <a:extLst>
              <a:ext uri="{FF2B5EF4-FFF2-40B4-BE49-F238E27FC236}">
                <a16:creationId xmlns:a16="http://schemas.microsoft.com/office/drawing/2014/main" id="{694C2152-63A5-43A5-BCCE-6C0839BD85B6}"/>
              </a:ext>
            </a:extLst>
          </p:cNvPr>
          <p:cNvSpPr/>
          <p:nvPr/>
        </p:nvSpPr>
        <p:spPr>
          <a:xfrm>
            <a:off x="7246031" y="325343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loud 81">
            <a:extLst>
              <a:ext uri="{FF2B5EF4-FFF2-40B4-BE49-F238E27FC236}">
                <a16:creationId xmlns:a16="http://schemas.microsoft.com/office/drawing/2014/main" id="{5F7E9016-3DD5-402A-B37A-5B9E1F4E50B3}"/>
              </a:ext>
            </a:extLst>
          </p:cNvPr>
          <p:cNvSpPr/>
          <p:nvPr/>
        </p:nvSpPr>
        <p:spPr>
          <a:xfrm>
            <a:off x="8117111" y="17987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loud 82">
            <a:extLst>
              <a:ext uri="{FF2B5EF4-FFF2-40B4-BE49-F238E27FC236}">
                <a16:creationId xmlns:a16="http://schemas.microsoft.com/office/drawing/2014/main" id="{9DFA6CDA-B4F9-4391-B5A5-168E5E8369DD}"/>
              </a:ext>
            </a:extLst>
          </p:cNvPr>
          <p:cNvSpPr/>
          <p:nvPr/>
        </p:nvSpPr>
        <p:spPr>
          <a:xfrm>
            <a:off x="7745844" y="166897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loud 83">
            <a:extLst>
              <a:ext uri="{FF2B5EF4-FFF2-40B4-BE49-F238E27FC236}">
                <a16:creationId xmlns:a16="http://schemas.microsoft.com/office/drawing/2014/main" id="{4AFD5662-F5C1-4E2F-A909-F1D9D23ED3AA}"/>
              </a:ext>
            </a:extLst>
          </p:cNvPr>
          <p:cNvSpPr/>
          <p:nvPr/>
        </p:nvSpPr>
        <p:spPr>
          <a:xfrm>
            <a:off x="9344105" y="45421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loud 84">
            <a:extLst>
              <a:ext uri="{FF2B5EF4-FFF2-40B4-BE49-F238E27FC236}">
                <a16:creationId xmlns:a16="http://schemas.microsoft.com/office/drawing/2014/main" id="{C75736A0-7EB0-4CC2-A1B1-1938AE35B1BA}"/>
              </a:ext>
            </a:extLst>
          </p:cNvPr>
          <p:cNvSpPr/>
          <p:nvPr/>
        </p:nvSpPr>
        <p:spPr>
          <a:xfrm>
            <a:off x="3911684" y="4341212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F41F73C1-3793-41DD-B631-9B5108A135AF}"/>
              </a:ext>
            </a:extLst>
          </p:cNvPr>
          <p:cNvSpPr/>
          <p:nvPr/>
        </p:nvSpPr>
        <p:spPr>
          <a:xfrm>
            <a:off x="6146452" y="48213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oud 91">
            <a:extLst>
              <a:ext uri="{FF2B5EF4-FFF2-40B4-BE49-F238E27FC236}">
                <a16:creationId xmlns:a16="http://schemas.microsoft.com/office/drawing/2014/main" id="{D10DFEC3-0E0B-40A2-BEA3-10C0F9CD03DC}"/>
              </a:ext>
            </a:extLst>
          </p:cNvPr>
          <p:cNvSpPr/>
          <p:nvPr/>
        </p:nvSpPr>
        <p:spPr>
          <a:xfrm>
            <a:off x="3595553" y="36153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9F51B907-81B6-4A9A-B510-F92209418253}"/>
              </a:ext>
            </a:extLst>
          </p:cNvPr>
          <p:cNvSpPr/>
          <p:nvPr/>
        </p:nvSpPr>
        <p:spPr>
          <a:xfrm>
            <a:off x="9732629" y="171484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loud 96">
            <a:extLst>
              <a:ext uri="{FF2B5EF4-FFF2-40B4-BE49-F238E27FC236}">
                <a16:creationId xmlns:a16="http://schemas.microsoft.com/office/drawing/2014/main" id="{53E42F52-7E20-4DA2-9673-4C112F59DD28}"/>
              </a:ext>
            </a:extLst>
          </p:cNvPr>
          <p:cNvSpPr/>
          <p:nvPr/>
        </p:nvSpPr>
        <p:spPr>
          <a:xfrm>
            <a:off x="9284143" y="268868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loud 99">
            <a:extLst>
              <a:ext uri="{FF2B5EF4-FFF2-40B4-BE49-F238E27FC236}">
                <a16:creationId xmlns:a16="http://schemas.microsoft.com/office/drawing/2014/main" id="{34ED0844-DB17-4FF0-A447-5517AEE43BB2}"/>
              </a:ext>
            </a:extLst>
          </p:cNvPr>
          <p:cNvSpPr/>
          <p:nvPr/>
        </p:nvSpPr>
        <p:spPr>
          <a:xfrm>
            <a:off x="7856581" y="32500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loud 101">
            <a:extLst>
              <a:ext uri="{FF2B5EF4-FFF2-40B4-BE49-F238E27FC236}">
                <a16:creationId xmlns:a16="http://schemas.microsoft.com/office/drawing/2014/main" id="{450B20BD-4809-43CB-8B74-993540EEB141}"/>
              </a:ext>
            </a:extLst>
          </p:cNvPr>
          <p:cNvSpPr/>
          <p:nvPr/>
        </p:nvSpPr>
        <p:spPr>
          <a:xfrm>
            <a:off x="7497051" y="236553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loud 102">
            <a:extLst>
              <a:ext uri="{FF2B5EF4-FFF2-40B4-BE49-F238E27FC236}">
                <a16:creationId xmlns:a16="http://schemas.microsoft.com/office/drawing/2014/main" id="{0C7F69AA-EBD9-4D79-BF22-C3E94F748F88}"/>
              </a:ext>
            </a:extLst>
          </p:cNvPr>
          <p:cNvSpPr/>
          <p:nvPr/>
        </p:nvSpPr>
        <p:spPr>
          <a:xfrm>
            <a:off x="7299376" y="204744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>
            <a:extLst>
              <a:ext uri="{FF2B5EF4-FFF2-40B4-BE49-F238E27FC236}">
                <a16:creationId xmlns:a16="http://schemas.microsoft.com/office/drawing/2014/main" id="{83D71455-0468-41B8-BC1F-0F142318E3E6}"/>
              </a:ext>
            </a:extLst>
          </p:cNvPr>
          <p:cNvSpPr/>
          <p:nvPr/>
        </p:nvSpPr>
        <p:spPr>
          <a:xfrm>
            <a:off x="6209478" y="294503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loud 109">
            <a:extLst>
              <a:ext uri="{FF2B5EF4-FFF2-40B4-BE49-F238E27FC236}">
                <a16:creationId xmlns:a16="http://schemas.microsoft.com/office/drawing/2014/main" id="{B5D2C390-FEC8-44D9-80CF-6AB3B5C33AB5}"/>
              </a:ext>
            </a:extLst>
          </p:cNvPr>
          <p:cNvSpPr/>
          <p:nvPr/>
        </p:nvSpPr>
        <p:spPr>
          <a:xfrm>
            <a:off x="6052040" y="212641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loud 110">
            <a:extLst>
              <a:ext uri="{FF2B5EF4-FFF2-40B4-BE49-F238E27FC236}">
                <a16:creationId xmlns:a16="http://schemas.microsoft.com/office/drawing/2014/main" id="{6E4CC924-B7AB-4611-9FA1-EAB999D326B3}"/>
              </a:ext>
            </a:extLst>
          </p:cNvPr>
          <p:cNvSpPr/>
          <p:nvPr/>
        </p:nvSpPr>
        <p:spPr>
          <a:xfrm>
            <a:off x="5709670" y="243024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loud 116">
            <a:extLst>
              <a:ext uri="{FF2B5EF4-FFF2-40B4-BE49-F238E27FC236}">
                <a16:creationId xmlns:a16="http://schemas.microsoft.com/office/drawing/2014/main" id="{19447894-5D56-4993-B4F8-D7C3F8FB9EA9}"/>
              </a:ext>
            </a:extLst>
          </p:cNvPr>
          <p:cNvSpPr/>
          <p:nvPr/>
        </p:nvSpPr>
        <p:spPr>
          <a:xfrm>
            <a:off x="3646415" y="2514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>
            <a:extLst>
              <a:ext uri="{FF2B5EF4-FFF2-40B4-BE49-F238E27FC236}">
                <a16:creationId xmlns:a16="http://schemas.microsoft.com/office/drawing/2014/main" id="{7485A286-7BE5-47F1-9900-657D96017C82}"/>
              </a:ext>
            </a:extLst>
          </p:cNvPr>
          <p:cNvSpPr/>
          <p:nvPr/>
        </p:nvSpPr>
        <p:spPr>
          <a:xfrm>
            <a:off x="9903203" y="51617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loud 119">
            <a:extLst>
              <a:ext uri="{FF2B5EF4-FFF2-40B4-BE49-F238E27FC236}">
                <a16:creationId xmlns:a16="http://schemas.microsoft.com/office/drawing/2014/main" id="{89B39034-9458-4201-A987-107163792617}"/>
              </a:ext>
            </a:extLst>
          </p:cNvPr>
          <p:cNvSpPr/>
          <p:nvPr/>
        </p:nvSpPr>
        <p:spPr>
          <a:xfrm>
            <a:off x="4130423" y="173145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loud 121">
            <a:extLst>
              <a:ext uri="{FF2B5EF4-FFF2-40B4-BE49-F238E27FC236}">
                <a16:creationId xmlns:a16="http://schemas.microsoft.com/office/drawing/2014/main" id="{1AFC6EB6-C797-4531-BA7A-C5F83A12E5ED}"/>
              </a:ext>
            </a:extLst>
          </p:cNvPr>
          <p:cNvSpPr/>
          <p:nvPr/>
        </p:nvSpPr>
        <p:spPr>
          <a:xfrm>
            <a:off x="10182936" y="275530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loud 123">
            <a:extLst>
              <a:ext uri="{FF2B5EF4-FFF2-40B4-BE49-F238E27FC236}">
                <a16:creationId xmlns:a16="http://schemas.microsoft.com/office/drawing/2014/main" id="{8DC0769B-E76A-4AD6-A9F0-0EB97223533C}"/>
              </a:ext>
            </a:extLst>
          </p:cNvPr>
          <p:cNvSpPr/>
          <p:nvPr/>
        </p:nvSpPr>
        <p:spPr>
          <a:xfrm>
            <a:off x="10045922" y="344665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loud 124">
            <a:extLst>
              <a:ext uri="{FF2B5EF4-FFF2-40B4-BE49-F238E27FC236}">
                <a16:creationId xmlns:a16="http://schemas.microsoft.com/office/drawing/2014/main" id="{6BA366A5-3F3B-4AE5-AC8E-5840CAD26FD9}"/>
              </a:ext>
            </a:extLst>
          </p:cNvPr>
          <p:cNvSpPr/>
          <p:nvPr/>
        </p:nvSpPr>
        <p:spPr>
          <a:xfrm>
            <a:off x="10063738" y="4780863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loud 127">
            <a:extLst>
              <a:ext uri="{FF2B5EF4-FFF2-40B4-BE49-F238E27FC236}">
                <a16:creationId xmlns:a16="http://schemas.microsoft.com/office/drawing/2014/main" id="{81511FFA-5453-4706-A36C-66678AEDE7D4}"/>
              </a:ext>
            </a:extLst>
          </p:cNvPr>
          <p:cNvSpPr/>
          <p:nvPr/>
        </p:nvSpPr>
        <p:spPr>
          <a:xfrm>
            <a:off x="4476929" y="5532876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loud 129">
            <a:extLst>
              <a:ext uri="{FF2B5EF4-FFF2-40B4-BE49-F238E27FC236}">
                <a16:creationId xmlns:a16="http://schemas.microsoft.com/office/drawing/2014/main" id="{46A6CB1A-2A5E-42A7-B265-068B9A46B34B}"/>
              </a:ext>
            </a:extLst>
          </p:cNvPr>
          <p:cNvSpPr/>
          <p:nvPr/>
        </p:nvSpPr>
        <p:spPr>
          <a:xfrm>
            <a:off x="5426819" y="5475401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C35CB602-AC38-48A4-945F-4B145ED9107C}"/>
              </a:ext>
            </a:extLst>
          </p:cNvPr>
          <p:cNvSpPr/>
          <p:nvPr/>
        </p:nvSpPr>
        <p:spPr>
          <a:xfrm>
            <a:off x="5794957" y="521403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loud 131">
            <a:extLst>
              <a:ext uri="{FF2B5EF4-FFF2-40B4-BE49-F238E27FC236}">
                <a16:creationId xmlns:a16="http://schemas.microsoft.com/office/drawing/2014/main" id="{8596969E-53FD-4546-9172-6CDBEB2508E6}"/>
              </a:ext>
            </a:extLst>
          </p:cNvPr>
          <p:cNvSpPr/>
          <p:nvPr/>
        </p:nvSpPr>
        <p:spPr>
          <a:xfrm>
            <a:off x="7475226" y="406008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loud 135">
            <a:extLst>
              <a:ext uri="{FF2B5EF4-FFF2-40B4-BE49-F238E27FC236}">
                <a16:creationId xmlns:a16="http://schemas.microsoft.com/office/drawing/2014/main" id="{0F88AE2A-3F58-47FC-8DD4-664A33D28F98}"/>
              </a:ext>
            </a:extLst>
          </p:cNvPr>
          <p:cNvSpPr/>
          <p:nvPr/>
        </p:nvSpPr>
        <p:spPr>
          <a:xfrm>
            <a:off x="9300147" y="225291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loud 137">
            <a:extLst>
              <a:ext uri="{FF2B5EF4-FFF2-40B4-BE49-F238E27FC236}">
                <a16:creationId xmlns:a16="http://schemas.microsoft.com/office/drawing/2014/main" id="{BF624A52-3644-492A-AB82-D0DE3EA56368}"/>
              </a:ext>
            </a:extLst>
          </p:cNvPr>
          <p:cNvSpPr/>
          <p:nvPr/>
        </p:nvSpPr>
        <p:spPr>
          <a:xfrm>
            <a:off x="9435982" y="3229035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loud 138">
            <a:extLst>
              <a:ext uri="{FF2B5EF4-FFF2-40B4-BE49-F238E27FC236}">
                <a16:creationId xmlns:a16="http://schemas.microsoft.com/office/drawing/2014/main" id="{5907AA3B-0C41-443D-84C8-20348A0BBF0D}"/>
              </a:ext>
            </a:extLst>
          </p:cNvPr>
          <p:cNvSpPr/>
          <p:nvPr/>
        </p:nvSpPr>
        <p:spPr>
          <a:xfrm>
            <a:off x="4663541" y="474872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>
            <a:extLst>
              <a:ext uri="{FF2B5EF4-FFF2-40B4-BE49-F238E27FC236}">
                <a16:creationId xmlns:a16="http://schemas.microsoft.com/office/drawing/2014/main" id="{7DF0D6BA-72B0-439D-AF49-826D9FFAAC50}"/>
              </a:ext>
            </a:extLst>
          </p:cNvPr>
          <p:cNvSpPr/>
          <p:nvPr/>
        </p:nvSpPr>
        <p:spPr>
          <a:xfrm>
            <a:off x="9177390" y="4140169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Cloud 146">
            <a:extLst>
              <a:ext uri="{FF2B5EF4-FFF2-40B4-BE49-F238E27FC236}">
                <a16:creationId xmlns:a16="http://schemas.microsoft.com/office/drawing/2014/main" id="{4D0963A5-7C0F-4EEB-8ED7-B3BAE25ECBD6}"/>
              </a:ext>
            </a:extLst>
          </p:cNvPr>
          <p:cNvSpPr/>
          <p:nvPr/>
        </p:nvSpPr>
        <p:spPr>
          <a:xfrm>
            <a:off x="10013239" y="4437724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Cloud 149">
            <a:extLst>
              <a:ext uri="{FF2B5EF4-FFF2-40B4-BE49-F238E27FC236}">
                <a16:creationId xmlns:a16="http://schemas.microsoft.com/office/drawing/2014/main" id="{1B90C357-3B6A-4D38-9E5C-F825455FC691}"/>
              </a:ext>
            </a:extLst>
          </p:cNvPr>
          <p:cNvSpPr/>
          <p:nvPr/>
        </p:nvSpPr>
        <p:spPr>
          <a:xfrm>
            <a:off x="9161832" y="5010437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loud 150">
            <a:extLst>
              <a:ext uri="{FF2B5EF4-FFF2-40B4-BE49-F238E27FC236}">
                <a16:creationId xmlns:a16="http://schemas.microsoft.com/office/drawing/2014/main" id="{78386ABD-1F47-405C-A98C-A7ED297BFE8A}"/>
              </a:ext>
            </a:extLst>
          </p:cNvPr>
          <p:cNvSpPr/>
          <p:nvPr/>
        </p:nvSpPr>
        <p:spPr>
          <a:xfrm>
            <a:off x="4256015" y="31242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loud 151">
            <a:extLst>
              <a:ext uri="{FF2B5EF4-FFF2-40B4-BE49-F238E27FC236}">
                <a16:creationId xmlns:a16="http://schemas.microsoft.com/office/drawing/2014/main" id="{7C12FB59-C4A2-4A08-947A-D73F2758C7DD}"/>
              </a:ext>
            </a:extLst>
          </p:cNvPr>
          <p:cNvSpPr/>
          <p:nvPr/>
        </p:nvSpPr>
        <p:spPr>
          <a:xfrm>
            <a:off x="4408415" y="3276600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loud 153">
            <a:extLst>
              <a:ext uri="{FF2B5EF4-FFF2-40B4-BE49-F238E27FC236}">
                <a16:creationId xmlns:a16="http://schemas.microsoft.com/office/drawing/2014/main" id="{6F3BC1AA-451F-4D10-8784-B5B105ADCAF9}"/>
              </a:ext>
            </a:extLst>
          </p:cNvPr>
          <p:cNvSpPr/>
          <p:nvPr/>
        </p:nvSpPr>
        <p:spPr>
          <a:xfrm>
            <a:off x="9613783" y="536882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loud 157">
            <a:extLst>
              <a:ext uri="{FF2B5EF4-FFF2-40B4-BE49-F238E27FC236}">
                <a16:creationId xmlns:a16="http://schemas.microsoft.com/office/drawing/2014/main" id="{53B96E54-E333-4C45-A833-B43940967C11}"/>
              </a:ext>
            </a:extLst>
          </p:cNvPr>
          <p:cNvSpPr/>
          <p:nvPr/>
        </p:nvSpPr>
        <p:spPr>
          <a:xfrm>
            <a:off x="7908229" y="4444968"/>
            <a:ext cx="578840" cy="47747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809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F695066560445991E01D23B972C0C" ma:contentTypeVersion="10" ma:contentTypeDescription="Create a new document." ma:contentTypeScope="" ma:versionID="07a9a93a28ae2c89b15eb910ebdba62b">
  <xsd:schema xmlns:xsd="http://www.w3.org/2001/XMLSchema" xmlns:xs="http://www.w3.org/2001/XMLSchema" xmlns:p="http://schemas.microsoft.com/office/2006/metadata/properties" xmlns:ns2="629b9a6f-76c3-4d7b-9f94-5d525c8d8030" targetNamespace="http://schemas.microsoft.com/office/2006/metadata/properties" ma:root="true" ma:fieldsID="a5f95e8f7f77eb961a3e11a1a1326e09" ns2:_="">
    <xsd:import namespace="629b9a6f-76c3-4d7b-9f94-5d525c8d80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b9a6f-76c3-4d7b-9f94-5d525c8d803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3ec5fc-e53c-44b8-a5cd-ce895a24d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b9a6f-76c3-4d7b-9f94-5d525c8d80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72B460-CA8D-4BA9-A640-E242F75B3D51}"/>
</file>

<file path=customXml/itemProps2.xml><?xml version="1.0" encoding="utf-8"?>
<ds:datastoreItem xmlns:ds="http://schemas.openxmlformats.org/officeDocument/2006/customXml" ds:itemID="{4D8A32A6-E922-4DDF-8860-8371B73A4EE4}"/>
</file>

<file path=customXml/itemProps3.xml><?xml version="1.0" encoding="utf-8"?>
<ds:datastoreItem xmlns:ds="http://schemas.openxmlformats.org/officeDocument/2006/customXml" ds:itemID="{6DC0E3B1-542C-45C4-8AFB-867150529737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346</TotalTime>
  <Words>259</Words>
  <Application>Microsoft Office PowerPoint</Application>
  <PresentationFormat>Widescreen</PresentationFormat>
  <Paragraphs>58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Wisp</vt:lpstr>
      <vt:lpstr>Huisache Control</vt:lpstr>
      <vt:lpstr>Establish Goals and Expectations</vt:lpstr>
      <vt:lpstr>Huisache Methods </vt:lpstr>
      <vt:lpstr>Huisache Methods</vt:lpstr>
      <vt:lpstr>Huisache Methods – Year 1  </vt:lpstr>
      <vt:lpstr>Huisache Methods – Year 1 Treatment</vt:lpstr>
      <vt:lpstr>Huisache Methods –Results from Year 1 </vt:lpstr>
      <vt:lpstr>Huisache Methods – Year 2 Treatment </vt:lpstr>
      <vt:lpstr>Huisache Methods – Results from Year 2</vt:lpstr>
      <vt:lpstr>Huisache Methods – Year 3 Treatment</vt:lpstr>
      <vt:lpstr>Huisache Methods – Final Results</vt:lpstr>
      <vt:lpstr>Huisache Methods </vt:lpstr>
      <vt:lpstr>Huisache Methods</vt:lpstr>
      <vt:lpstr>Huisache Methods</vt:lpstr>
      <vt:lpstr>Don’t forget to follow up!!!!!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Huisache Control</dc:title>
  <dc:creator>Trey Barron</dc:creator>
  <cp:lastModifiedBy>Trey Barron</cp:lastModifiedBy>
  <cp:revision>3</cp:revision>
  <dcterms:created xsi:type="dcterms:W3CDTF">2022-04-14T19:02:13Z</dcterms:created>
  <dcterms:modified xsi:type="dcterms:W3CDTF">2022-04-20T13:27:16Z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0x0101003E0F695066560445991E01D23B972C0C</vt:lpwstr>
  </property>
</Properties>
</file>