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44" r:id="rId2"/>
    <p:sldId id="307" r:id="rId3"/>
    <p:sldId id="309" r:id="rId4"/>
    <p:sldId id="308" r:id="rId5"/>
    <p:sldId id="335" r:id="rId6"/>
    <p:sldId id="330" r:id="rId7"/>
    <p:sldId id="297" r:id="rId8"/>
    <p:sldId id="302" r:id="rId9"/>
    <p:sldId id="304" r:id="rId10"/>
    <p:sldId id="260" r:id="rId11"/>
    <p:sldId id="311" r:id="rId12"/>
    <p:sldId id="326" r:id="rId13"/>
    <p:sldId id="275" r:id="rId14"/>
    <p:sldId id="276" r:id="rId15"/>
    <p:sldId id="346" r:id="rId16"/>
    <p:sldId id="347" r:id="rId17"/>
    <p:sldId id="296" r:id="rId18"/>
    <p:sldId id="270" r:id="rId19"/>
    <p:sldId id="272" r:id="rId20"/>
    <p:sldId id="267" r:id="rId21"/>
    <p:sldId id="278" r:id="rId22"/>
    <p:sldId id="287" r:id="rId23"/>
    <p:sldId id="345" r:id="rId24"/>
    <p:sldId id="350" r:id="rId25"/>
    <p:sldId id="349" r:id="rId26"/>
    <p:sldId id="348" r:id="rId27"/>
    <p:sldId id="351" r:id="rId28"/>
    <p:sldId id="342"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AC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C2ACF7-FCFD-497E-854B-03D0A24E1FB7}" v="60" dt="2025-04-09T12:26:12.5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1765" autoAdjust="0"/>
  </p:normalViewPr>
  <p:slideViewPr>
    <p:cSldViewPr snapToGrid="0">
      <p:cViewPr varScale="1">
        <p:scale>
          <a:sx n="45" d="100"/>
          <a:sy n="45" d="100"/>
        </p:scale>
        <p:origin x="1732" y="52"/>
      </p:cViewPr>
      <p:guideLst/>
    </p:cSldViewPr>
  </p:slideViewPr>
  <p:notesTextViewPr>
    <p:cViewPr>
      <p:scale>
        <a:sx n="100" d="100"/>
        <a:sy n="100" d="100"/>
      </p:scale>
      <p:origin x="0" y="0"/>
    </p:cViewPr>
  </p:notesTextViewPr>
  <p:sorterViewPr>
    <p:cViewPr varScale="1">
      <p:scale>
        <a:sx n="1" d="1"/>
        <a:sy n="1" d="1"/>
      </p:scale>
      <p:origin x="0" y="-235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Eggers" userId="e74e3b90-286f-43ff-9881-44150872d271" providerId="ADAL" clId="{C7C2ACF7-FCFD-497E-854B-03D0A24E1FB7}"/>
    <pc:docChg chg="undo redo custSel addSld delSld modSld sldOrd">
      <pc:chgData name="Kristen Eggers" userId="e74e3b90-286f-43ff-9881-44150872d271" providerId="ADAL" clId="{C7C2ACF7-FCFD-497E-854B-03D0A24E1FB7}" dt="2025-04-09T13:37:12.528" v="4933" actId="20577"/>
      <pc:docMkLst>
        <pc:docMk/>
      </pc:docMkLst>
      <pc:sldChg chg="del modNotesTx">
        <pc:chgData name="Kristen Eggers" userId="e74e3b90-286f-43ff-9881-44150872d271" providerId="ADAL" clId="{C7C2ACF7-FCFD-497E-854B-03D0A24E1FB7}" dt="2025-04-08T20:29:43.511" v="1158" actId="47"/>
        <pc:sldMkLst>
          <pc:docMk/>
          <pc:sldMk cId="1028372487" sldId="256"/>
        </pc:sldMkLst>
      </pc:sldChg>
      <pc:sldChg chg="del ord">
        <pc:chgData name="Kristen Eggers" userId="e74e3b90-286f-43ff-9881-44150872d271" providerId="ADAL" clId="{C7C2ACF7-FCFD-497E-854B-03D0A24E1FB7}" dt="2025-04-08T22:53:09.165" v="2683" actId="47"/>
        <pc:sldMkLst>
          <pc:docMk/>
          <pc:sldMk cId="895716789" sldId="259"/>
        </pc:sldMkLst>
      </pc:sldChg>
      <pc:sldChg chg="add del modNotesTx">
        <pc:chgData name="Kristen Eggers" userId="e74e3b90-286f-43ff-9881-44150872d271" providerId="ADAL" clId="{C7C2ACF7-FCFD-497E-854B-03D0A24E1FB7}" dt="2025-04-08T23:17:14.074" v="2785" actId="20577"/>
        <pc:sldMkLst>
          <pc:docMk/>
          <pc:sldMk cId="2477307794" sldId="260"/>
        </pc:sldMkLst>
      </pc:sldChg>
      <pc:sldChg chg="del">
        <pc:chgData name="Kristen Eggers" userId="e74e3b90-286f-43ff-9881-44150872d271" providerId="ADAL" clId="{C7C2ACF7-FCFD-497E-854B-03D0A24E1FB7}" dt="2025-04-08T20:26:26.624" v="1149" actId="47"/>
        <pc:sldMkLst>
          <pc:docMk/>
          <pc:sldMk cId="2742006104" sldId="262"/>
        </pc:sldMkLst>
      </pc:sldChg>
      <pc:sldChg chg="del">
        <pc:chgData name="Kristen Eggers" userId="e74e3b90-286f-43ff-9881-44150872d271" providerId="ADAL" clId="{C7C2ACF7-FCFD-497E-854B-03D0A24E1FB7}" dt="2025-04-08T20:25:04.865" v="1143" actId="47"/>
        <pc:sldMkLst>
          <pc:docMk/>
          <pc:sldMk cId="1379409129" sldId="264"/>
        </pc:sldMkLst>
      </pc:sldChg>
      <pc:sldChg chg="del">
        <pc:chgData name="Kristen Eggers" userId="e74e3b90-286f-43ff-9881-44150872d271" providerId="ADAL" clId="{C7C2ACF7-FCFD-497E-854B-03D0A24E1FB7}" dt="2025-04-09T03:37:40.026" v="4377" actId="47"/>
        <pc:sldMkLst>
          <pc:docMk/>
          <pc:sldMk cId="3625548314" sldId="265"/>
        </pc:sldMkLst>
      </pc:sldChg>
      <pc:sldChg chg="modSp mod modNotesTx">
        <pc:chgData name="Kristen Eggers" userId="e74e3b90-286f-43ff-9881-44150872d271" providerId="ADAL" clId="{C7C2ACF7-FCFD-497E-854B-03D0A24E1FB7}" dt="2025-04-08T23:42:06.495" v="3105" actId="20577"/>
        <pc:sldMkLst>
          <pc:docMk/>
          <pc:sldMk cId="1428072200" sldId="267"/>
        </pc:sldMkLst>
        <pc:spChg chg="mod">
          <ac:chgData name="Kristen Eggers" userId="e74e3b90-286f-43ff-9881-44150872d271" providerId="ADAL" clId="{C7C2ACF7-FCFD-497E-854B-03D0A24E1FB7}" dt="2025-04-08T23:42:06.495" v="3105" actId="20577"/>
          <ac:spMkLst>
            <pc:docMk/>
            <pc:sldMk cId="1428072200" sldId="267"/>
            <ac:spMk id="6" creationId="{00000000-0000-0000-0000-000000000000}"/>
          </ac:spMkLst>
        </pc:spChg>
      </pc:sldChg>
      <pc:sldChg chg="del">
        <pc:chgData name="Kristen Eggers" userId="e74e3b90-286f-43ff-9881-44150872d271" providerId="ADAL" clId="{C7C2ACF7-FCFD-497E-854B-03D0A24E1FB7}" dt="2025-04-08T20:29:46.689" v="1160" actId="47"/>
        <pc:sldMkLst>
          <pc:docMk/>
          <pc:sldMk cId="1700515145" sldId="268"/>
        </pc:sldMkLst>
      </pc:sldChg>
      <pc:sldChg chg="del">
        <pc:chgData name="Kristen Eggers" userId="e74e3b90-286f-43ff-9881-44150872d271" providerId="ADAL" clId="{C7C2ACF7-FCFD-497E-854B-03D0A24E1FB7}" dt="2025-04-08T20:29:56.284" v="1165" actId="47"/>
        <pc:sldMkLst>
          <pc:docMk/>
          <pc:sldMk cId="3228417883" sldId="269"/>
        </pc:sldMkLst>
      </pc:sldChg>
      <pc:sldChg chg="modNotesTx">
        <pc:chgData name="Kristen Eggers" userId="e74e3b90-286f-43ff-9881-44150872d271" providerId="ADAL" clId="{C7C2ACF7-FCFD-497E-854B-03D0A24E1FB7}" dt="2025-04-08T23:49:08.643" v="3369" actId="20577"/>
        <pc:sldMkLst>
          <pc:docMk/>
          <pc:sldMk cId="3201685207" sldId="270"/>
        </pc:sldMkLst>
      </pc:sldChg>
      <pc:sldChg chg="modNotesTx">
        <pc:chgData name="Kristen Eggers" userId="e74e3b90-286f-43ff-9881-44150872d271" providerId="ADAL" clId="{C7C2ACF7-FCFD-497E-854B-03D0A24E1FB7}" dt="2025-04-08T23:48:48.208" v="3368" actId="20577"/>
        <pc:sldMkLst>
          <pc:docMk/>
          <pc:sldMk cId="438341486" sldId="272"/>
        </pc:sldMkLst>
      </pc:sldChg>
      <pc:sldChg chg="addSp delSp modSp mod modNotesTx">
        <pc:chgData name="Kristen Eggers" userId="e74e3b90-286f-43ff-9881-44150872d271" providerId="ADAL" clId="{C7C2ACF7-FCFD-497E-854B-03D0A24E1FB7}" dt="2025-04-08T23:38:34.452" v="3000" actId="20577"/>
        <pc:sldMkLst>
          <pc:docMk/>
          <pc:sldMk cId="595047117" sldId="275"/>
        </pc:sldMkLst>
        <pc:spChg chg="add del mod">
          <ac:chgData name="Kristen Eggers" userId="e74e3b90-286f-43ff-9881-44150872d271" providerId="ADAL" clId="{C7C2ACF7-FCFD-497E-854B-03D0A24E1FB7}" dt="2025-04-08T20:40:58.918" v="1192" actId="478"/>
          <ac:spMkLst>
            <pc:docMk/>
            <pc:sldMk cId="595047117" sldId="275"/>
            <ac:spMk id="5" creationId="{203A67A3-AB3C-CBE8-9DE7-CB9C1E435ADC}"/>
          </ac:spMkLst>
        </pc:spChg>
        <pc:spChg chg="mod">
          <ac:chgData name="Kristen Eggers" userId="e74e3b90-286f-43ff-9881-44150872d271" providerId="ADAL" clId="{C7C2ACF7-FCFD-497E-854B-03D0A24E1FB7}" dt="2025-04-08T20:41:38.131" v="1201" actId="20577"/>
          <ac:spMkLst>
            <pc:docMk/>
            <pc:sldMk cId="595047117" sldId="275"/>
            <ac:spMk id="6" creationId="{00000000-0000-0000-0000-000000000000}"/>
          </ac:spMkLst>
        </pc:spChg>
        <pc:picChg chg="del">
          <ac:chgData name="Kristen Eggers" userId="e74e3b90-286f-43ff-9881-44150872d271" providerId="ADAL" clId="{C7C2ACF7-FCFD-497E-854B-03D0A24E1FB7}" dt="2025-04-08T20:37:56.650" v="1175" actId="478"/>
          <ac:picMkLst>
            <pc:docMk/>
            <pc:sldMk cId="595047117" sldId="275"/>
            <ac:picMk id="2" creationId="{00000000-0000-0000-0000-000000000000}"/>
          </ac:picMkLst>
        </pc:picChg>
        <pc:picChg chg="add mod">
          <ac:chgData name="Kristen Eggers" userId="e74e3b90-286f-43ff-9881-44150872d271" providerId="ADAL" clId="{C7C2ACF7-FCFD-497E-854B-03D0A24E1FB7}" dt="2025-04-08T20:40:55.995" v="1191"/>
          <ac:picMkLst>
            <pc:docMk/>
            <pc:sldMk cId="595047117" sldId="275"/>
            <ac:picMk id="8" creationId="{240E3FB7-232F-17D8-FE3B-2E43A0067869}"/>
          </ac:picMkLst>
        </pc:picChg>
        <pc:picChg chg="add mod modCrop">
          <ac:chgData name="Kristen Eggers" userId="e74e3b90-286f-43ff-9881-44150872d271" providerId="ADAL" clId="{C7C2ACF7-FCFD-497E-854B-03D0A24E1FB7}" dt="2025-04-08T20:41:52.135" v="1203" actId="14100"/>
          <ac:picMkLst>
            <pc:docMk/>
            <pc:sldMk cId="595047117" sldId="275"/>
            <ac:picMk id="10" creationId="{FEA3C656-05A2-F4C1-8145-73EE0856642D}"/>
          </ac:picMkLst>
        </pc:picChg>
      </pc:sldChg>
      <pc:sldChg chg="addSp delSp modSp mod">
        <pc:chgData name="Kristen Eggers" userId="e74e3b90-286f-43ff-9881-44150872d271" providerId="ADAL" clId="{C7C2ACF7-FCFD-497E-854B-03D0A24E1FB7}" dt="2025-04-08T20:40:12.473" v="1184" actId="478"/>
        <pc:sldMkLst>
          <pc:docMk/>
          <pc:sldMk cId="3689193270" sldId="276"/>
        </pc:sldMkLst>
        <pc:spChg chg="add del mod">
          <ac:chgData name="Kristen Eggers" userId="e74e3b90-286f-43ff-9881-44150872d271" providerId="ADAL" clId="{C7C2ACF7-FCFD-497E-854B-03D0A24E1FB7}" dt="2025-04-08T20:40:12.473" v="1184" actId="478"/>
          <ac:spMkLst>
            <pc:docMk/>
            <pc:sldMk cId="3689193270" sldId="276"/>
            <ac:spMk id="8" creationId="{7F9C11EF-AF72-4DBB-1F13-BB8213B3B050}"/>
          </ac:spMkLst>
        </pc:spChg>
        <pc:picChg chg="del">
          <ac:chgData name="Kristen Eggers" userId="e74e3b90-286f-43ff-9881-44150872d271" providerId="ADAL" clId="{C7C2ACF7-FCFD-497E-854B-03D0A24E1FB7}" dt="2025-04-08T20:40:05.197" v="1182" actId="478"/>
          <ac:picMkLst>
            <pc:docMk/>
            <pc:sldMk cId="3689193270" sldId="276"/>
            <ac:picMk id="2" creationId="{00000000-0000-0000-0000-000000000000}"/>
          </ac:picMkLst>
        </pc:picChg>
        <pc:picChg chg="add mod modCrop">
          <ac:chgData name="Kristen Eggers" userId="e74e3b90-286f-43ff-9881-44150872d271" providerId="ADAL" clId="{C7C2ACF7-FCFD-497E-854B-03D0A24E1FB7}" dt="2025-04-08T20:40:10.241" v="1183" actId="1076"/>
          <ac:picMkLst>
            <pc:docMk/>
            <pc:sldMk cId="3689193270" sldId="276"/>
            <ac:picMk id="5" creationId="{1951E154-C30B-E1EE-63DF-E64BF2E96E70}"/>
          </ac:picMkLst>
        </pc:picChg>
      </pc:sldChg>
      <pc:sldChg chg="del ord modNotesTx">
        <pc:chgData name="Kristen Eggers" userId="e74e3b90-286f-43ff-9881-44150872d271" providerId="ADAL" clId="{C7C2ACF7-FCFD-497E-854B-03D0A24E1FB7}" dt="2025-04-08T23:16:33.919" v="2776" actId="47"/>
        <pc:sldMkLst>
          <pc:docMk/>
          <pc:sldMk cId="3013245188" sldId="277"/>
        </pc:sldMkLst>
      </pc:sldChg>
      <pc:sldChg chg="modNotesTx">
        <pc:chgData name="Kristen Eggers" userId="e74e3b90-286f-43ff-9881-44150872d271" providerId="ADAL" clId="{C7C2ACF7-FCFD-497E-854B-03D0A24E1FB7}" dt="2025-04-08T23:44:03.186" v="3167" actId="20577"/>
        <pc:sldMkLst>
          <pc:docMk/>
          <pc:sldMk cId="1489085669" sldId="278"/>
        </pc:sldMkLst>
      </pc:sldChg>
      <pc:sldChg chg="del">
        <pc:chgData name="Kristen Eggers" userId="e74e3b90-286f-43ff-9881-44150872d271" providerId="ADAL" clId="{C7C2ACF7-FCFD-497E-854B-03D0A24E1FB7}" dt="2025-04-08T20:29:44.723" v="1159" actId="47"/>
        <pc:sldMkLst>
          <pc:docMk/>
          <pc:sldMk cId="1306316985" sldId="279"/>
        </pc:sldMkLst>
      </pc:sldChg>
      <pc:sldChg chg="del">
        <pc:chgData name="Kristen Eggers" userId="e74e3b90-286f-43ff-9881-44150872d271" providerId="ADAL" clId="{C7C2ACF7-FCFD-497E-854B-03D0A24E1FB7}" dt="2025-04-08T20:26:52.135" v="1152" actId="47"/>
        <pc:sldMkLst>
          <pc:docMk/>
          <pc:sldMk cId="4031114300" sldId="280"/>
        </pc:sldMkLst>
      </pc:sldChg>
      <pc:sldChg chg="del">
        <pc:chgData name="Kristen Eggers" userId="e74e3b90-286f-43ff-9881-44150872d271" providerId="ADAL" clId="{C7C2ACF7-FCFD-497E-854B-03D0A24E1FB7}" dt="2025-04-09T03:37:45.883" v="4378" actId="47"/>
        <pc:sldMkLst>
          <pc:docMk/>
          <pc:sldMk cId="4039404563" sldId="281"/>
        </pc:sldMkLst>
      </pc:sldChg>
      <pc:sldChg chg="del modNotesTx">
        <pc:chgData name="Kristen Eggers" userId="e74e3b90-286f-43ff-9881-44150872d271" providerId="ADAL" clId="{C7C2ACF7-FCFD-497E-854B-03D0A24E1FB7}" dt="2025-04-08T20:26:10.616" v="1146" actId="47"/>
        <pc:sldMkLst>
          <pc:docMk/>
          <pc:sldMk cId="1310306932" sldId="282"/>
        </pc:sldMkLst>
      </pc:sldChg>
      <pc:sldChg chg="del">
        <pc:chgData name="Kristen Eggers" userId="e74e3b90-286f-43ff-9881-44150872d271" providerId="ADAL" clId="{C7C2ACF7-FCFD-497E-854B-03D0A24E1FB7}" dt="2025-04-09T03:37:49.989" v="4379" actId="47"/>
        <pc:sldMkLst>
          <pc:docMk/>
          <pc:sldMk cId="3908450305" sldId="283"/>
        </pc:sldMkLst>
      </pc:sldChg>
      <pc:sldChg chg="del">
        <pc:chgData name="Kristen Eggers" userId="e74e3b90-286f-43ff-9881-44150872d271" providerId="ADAL" clId="{C7C2ACF7-FCFD-497E-854B-03D0A24E1FB7}" dt="2025-04-08T20:26:18.730" v="1147" actId="47"/>
        <pc:sldMkLst>
          <pc:docMk/>
          <pc:sldMk cId="3228057216" sldId="284"/>
        </pc:sldMkLst>
      </pc:sldChg>
      <pc:sldChg chg="del">
        <pc:chgData name="Kristen Eggers" userId="e74e3b90-286f-43ff-9881-44150872d271" providerId="ADAL" clId="{C7C2ACF7-FCFD-497E-854B-03D0A24E1FB7}" dt="2025-04-08T20:29:59.855" v="1167" actId="47"/>
        <pc:sldMkLst>
          <pc:docMk/>
          <pc:sldMk cId="3920942902" sldId="286"/>
        </pc:sldMkLst>
      </pc:sldChg>
      <pc:sldChg chg="modNotesTx">
        <pc:chgData name="Kristen Eggers" userId="e74e3b90-286f-43ff-9881-44150872d271" providerId="ADAL" clId="{C7C2ACF7-FCFD-497E-854B-03D0A24E1FB7}" dt="2025-04-08T23:44:28.363" v="3192" actId="20577"/>
        <pc:sldMkLst>
          <pc:docMk/>
          <pc:sldMk cId="70356351" sldId="287"/>
        </pc:sldMkLst>
      </pc:sldChg>
      <pc:sldChg chg="del">
        <pc:chgData name="Kristen Eggers" userId="e74e3b90-286f-43ff-9881-44150872d271" providerId="ADAL" clId="{C7C2ACF7-FCFD-497E-854B-03D0A24E1FB7}" dt="2025-04-08T20:30:01.897" v="1168" actId="47"/>
        <pc:sldMkLst>
          <pc:docMk/>
          <pc:sldMk cId="559901042" sldId="288"/>
        </pc:sldMkLst>
      </pc:sldChg>
      <pc:sldChg chg="del">
        <pc:chgData name="Kristen Eggers" userId="e74e3b90-286f-43ff-9881-44150872d271" providerId="ADAL" clId="{C7C2ACF7-FCFD-497E-854B-03D0A24E1FB7}" dt="2025-04-08T20:29:47.604" v="1161" actId="47"/>
        <pc:sldMkLst>
          <pc:docMk/>
          <pc:sldMk cId="251823508" sldId="291"/>
        </pc:sldMkLst>
      </pc:sldChg>
      <pc:sldChg chg="del">
        <pc:chgData name="Kristen Eggers" userId="e74e3b90-286f-43ff-9881-44150872d271" providerId="ADAL" clId="{C7C2ACF7-FCFD-497E-854B-03D0A24E1FB7}" dt="2025-04-08T20:30:15.100" v="1171" actId="47"/>
        <pc:sldMkLst>
          <pc:docMk/>
          <pc:sldMk cId="2509847881" sldId="292"/>
        </pc:sldMkLst>
      </pc:sldChg>
      <pc:sldChg chg="del">
        <pc:chgData name="Kristen Eggers" userId="e74e3b90-286f-43ff-9881-44150872d271" providerId="ADAL" clId="{C7C2ACF7-FCFD-497E-854B-03D0A24E1FB7}" dt="2025-04-08T20:30:05.123" v="1170" actId="47"/>
        <pc:sldMkLst>
          <pc:docMk/>
          <pc:sldMk cId="589845891" sldId="295"/>
        </pc:sldMkLst>
      </pc:sldChg>
      <pc:sldChg chg="modNotesTx">
        <pc:chgData name="Kristen Eggers" userId="e74e3b90-286f-43ff-9881-44150872d271" providerId="ADAL" clId="{C7C2ACF7-FCFD-497E-854B-03D0A24E1FB7}" dt="2025-04-08T23:45:41.513" v="3193" actId="20577"/>
        <pc:sldMkLst>
          <pc:docMk/>
          <pc:sldMk cId="1011578443" sldId="296"/>
        </pc:sldMkLst>
      </pc:sldChg>
      <pc:sldChg chg="ord modNotesTx">
        <pc:chgData name="Kristen Eggers" userId="e74e3b90-286f-43ff-9881-44150872d271" providerId="ADAL" clId="{C7C2ACF7-FCFD-497E-854B-03D0A24E1FB7}" dt="2025-04-08T22:51:30.481" v="2682" actId="20577"/>
        <pc:sldMkLst>
          <pc:docMk/>
          <pc:sldMk cId="1780351877" sldId="297"/>
        </pc:sldMkLst>
      </pc:sldChg>
      <pc:sldChg chg="del">
        <pc:chgData name="Kristen Eggers" userId="e74e3b90-286f-43ff-9881-44150872d271" providerId="ADAL" clId="{C7C2ACF7-FCFD-497E-854B-03D0A24E1FB7}" dt="2025-04-08T20:23:35.183" v="1081" actId="47"/>
        <pc:sldMkLst>
          <pc:docMk/>
          <pc:sldMk cId="3478460967" sldId="298"/>
        </pc:sldMkLst>
      </pc:sldChg>
      <pc:sldChg chg="del">
        <pc:chgData name="Kristen Eggers" userId="e74e3b90-286f-43ff-9881-44150872d271" providerId="ADAL" clId="{C7C2ACF7-FCFD-497E-854B-03D0A24E1FB7}" dt="2025-04-08T20:30:04.398" v="1169" actId="47"/>
        <pc:sldMkLst>
          <pc:docMk/>
          <pc:sldMk cId="279724207" sldId="300"/>
        </pc:sldMkLst>
      </pc:sldChg>
      <pc:sldChg chg="ord">
        <pc:chgData name="Kristen Eggers" userId="e74e3b90-286f-43ff-9881-44150872d271" providerId="ADAL" clId="{C7C2ACF7-FCFD-497E-854B-03D0A24E1FB7}" dt="2025-04-08T20:31:23.193" v="1174"/>
        <pc:sldMkLst>
          <pc:docMk/>
          <pc:sldMk cId="339961429" sldId="302"/>
        </pc:sldMkLst>
      </pc:sldChg>
      <pc:sldChg chg="addSp modSp mod ord modNotesTx">
        <pc:chgData name="Kristen Eggers" userId="e74e3b90-286f-43ff-9881-44150872d271" providerId="ADAL" clId="{C7C2ACF7-FCFD-497E-854B-03D0A24E1FB7}" dt="2025-04-08T23:17:58.370" v="2791" actId="14100"/>
        <pc:sldMkLst>
          <pc:docMk/>
          <pc:sldMk cId="2466660594" sldId="304"/>
        </pc:sldMkLst>
        <pc:spChg chg="mod">
          <ac:chgData name="Kristen Eggers" userId="e74e3b90-286f-43ff-9881-44150872d271" providerId="ADAL" clId="{C7C2ACF7-FCFD-497E-854B-03D0A24E1FB7}" dt="2025-04-08T23:15:21.665" v="2738"/>
          <ac:spMkLst>
            <pc:docMk/>
            <pc:sldMk cId="2466660594" sldId="304"/>
            <ac:spMk id="4" creationId="{00000000-0000-0000-0000-000000000000}"/>
          </ac:spMkLst>
        </pc:spChg>
        <pc:picChg chg="mod">
          <ac:chgData name="Kristen Eggers" userId="e74e3b90-286f-43ff-9881-44150872d271" providerId="ADAL" clId="{C7C2ACF7-FCFD-497E-854B-03D0A24E1FB7}" dt="2025-04-08T23:17:58.370" v="2791" actId="14100"/>
          <ac:picMkLst>
            <pc:docMk/>
            <pc:sldMk cId="2466660594" sldId="304"/>
            <ac:picMk id="2" creationId="{00000000-0000-0000-0000-000000000000}"/>
          </ac:picMkLst>
        </pc:picChg>
        <pc:picChg chg="add mod modCrop">
          <ac:chgData name="Kristen Eggers" userId="e74e3b90-286f-43ff-9881-44150872d271" providerId="ADAL" clId="{C7C2ACF7-FCFD-497E-854B-03D0A24E1FB7}" dt="2025-04-08T23:17:56.262" v="2790" actId="1076"/>
          <ac:picMkLst>
            <pc:docMk/>
            <pc:sldMk cId="2466660594" sldId="304"/>
            <ac:picMk id="3" creationId="{18A9E3B7-BEE7-2CCC-4EAC-EBA8A75565A9}"/>
          </ac:picMkLst>
        </pc:picChg>
      </pc:sldChg>
      <pc:sldChg chg="del">
        <pc:chgData name="Kristen Eggers" userId="e74e3b90-286f-43ff-9881-44150872d271" providerId="ADAL" clId="{C7C2ACF7-FCFD-497E-854B-03D0A24E1FB7}" dt="2025-04-08T19:15:29.341" v="134" actId="47"/>
        <pc:sldMkLst>
          <pc:docMk/>
          <pc:sldMk cId="643597186" sldId="305"/>
        </pc:sldMkLst>
      </pc:sldChg>
      <pc:sldChg chg="del">
        <pc:chgData name="Kristen Eggers" userId="e74e3b90-286f-43ff-9881-44150872d271" providerId="ADAL" clId="{C7C2ACF7-FCFD-497E-854B-03D0A24E1FB7}" dt="2025-04-08T20:46:30.044" v="1238" actId="47"/>
        <pc:sldMkLst>
          <pc:docMk/>
          <pc:sldMk cId="3162868078" sldId="306"/>
        </pc:sldMkLst>
      </pc:sldChg>
      <pc:sldChg chg="addSp delSp modSp mod modNotesTx">
        <pc:chgData name="Kristen Eggers" userId="e74e3b90-286f-43ff-9881-44150872d271" providerId="ADAL" clId="{C7C2ACF7-FCFD-497E-854B-03D0A24E1FB7}" dt="2025-04-09T13:05:52.284" v="4661" actId="20577"/>
        <pc:sldMkLst>
          <pc:docMk/>
          <pc:sldMk cId="3555438484" sldId="307"/>
        </pc:sldMkLst>
        <pc:spChg chg="mod">
          <ac:chgData name="Kristen Eggers" userId="e74e3b90-286f-43ff-9881-44150872d271" providerId="ADAL" clId="{C7C2ACF7-FCFD-497E-854B-03D0A24E1FB7}" dt="2025-04-08T19:22:32.723" v="182" actId="20577"/>
          <ac:spMkLst>
            <pc:docMk/>
            <pc:sldMk cId="3555438484" sldId="307"/>
            <ac:spMk id="4" creationId="{00000000-0000-0000-0000-000000000000}"/>
          </ac:spMkLst>
        </pc:spChg>
        <pc:spChg chg="add mod">
          <ac:chgData name="Kristen Eggers" userId="e74e3b90-286f-43ff-9881-44150872d271" providerId="ADAL" clId="{C7C2ACF7-FCFD-497E-854B-03D0A24E1FB7}" dt="2025-04-08T19:21:34.684" v="172" actId="1076"/>
          <ac:spMkLst>
            <pc:docMk/>
            <pc:sldMk cId="3555438484" sldId="307"/>
            <ac:spMk id="13" creationId="{E7D5FF0D-BDDA-EFA8-4FC9-46D76C38DDA0}"/>
          </ac:spMkLst>
        </pc:spChg>
        <pc:picChg chg="add mod">
          <ac:chgData name="Kristen Eggers" userId="e74e3b90-286f-43ff-9881-44150872d271" providerId="ADAL" clId="{C7C2ACF7-FCFD-497E-854B-03D0A24E1FB7}" dt="2025-04-08T21:34:44.355" v="1469" actId="14100"/>
          <ac:picMkLst>
            <pc:docMk/>
            <pc:sldMk cId="3555438484" sldId="307"/>
            <ac:picMk id="3" creationId="{00000000-0000-0000-0000-000000000000}"/>
          </ac:picMkLst>
        </pc:picChg>
        <pc:cxnChg chg="add del mod">
          <ac:chgData name="Kristen Eggers" userId="e74e3b90-286f-43ff-9881-44150872d271" providerId="ADAL" clId="{C7C2ACF7-FCFD-497E-854B-03D0A24E1FB7}" dt="2025-04-08T19:20:42.884" v="169" actId="478"/>
          <ac:cxnSpMkLst>
            <pc:docMk/>
            <pc:sldMk cId="3555438484" sldId="307"/>
            <ac:cxnSpMk id="10" creationId="{00000000-0000-0000-0000-000000000000}"/>
          </ac:cxnSpMkLst>
        </pc:cxnChg>
        <pc:cxnChg chg="add del mod">
          <ac:chgData name="Kristen Eggers" userId="e74e3b90-286f-43ff-9881-44150872d271" providerId="ADAL" clId="{C7C2ACF7-FCFD-497E-854B-03D0A24E1FB7}" dt="2025-04-08T19:20:12.677" v="164" actId="478"/>
          <ac:cxnSpMkLst>
            <pc:docMk/>
            <pc:sldMk cId="3555438484" sldId="307"/>
            <ac:cxnSpMk id="11" creationId="{88C0023A-8A72-854A-C374-39BAB93E782B}"/>
          </ac:cxnSpMkLst>
        </pc:cxnChg>
      </pc:sldChg>
      <pc:sldChg chg="addSp delSp modSp mod modNotesTx">
        <pc:chgData name="Kristen Eggers" userId="e74e3b90-286f-43ff-9881-44150872d271" providerId="ADAL" clId="{C7C2ACF7-FCFD-497E-854B-03D0A24E1FB7}" dt="2025-04-08T22:25:21.049" v="2249" actId="20577"/>
        <pc:sldMkLst>
          <pc:docMk/>
          <pc:sldMk cId="138949618" sldId="308"/>
        </pc:sldMkLst>
        <pc:spChg chg="mod">
          <ac:chgData name="Kristen Eggers" userId="e74e3b90-286f-43ff-9881-44150872d271" providerId="ADAL" clId="{C7C2ACF7-FCFD-497E-854B-03D0A24E1FB7}" dt="2025-04-08T21:21:20.487" v="1281" actId="1076"/>
          <ac:spMkLst>
            <pc:docMk/>
            <pc:sldMk cId="138949618" sldId="308"/>
            <ac:spMk id="2" creationId="{00000000-0000-0000-0000-000000000000}"/>
          </ac:spMkLst>
        </pc:spChg>
        <pc:spChg chg="del mod">
          <ac:chgData name="Kristen Eggers" userId="e74e3b90-286f-43ff-9881-44150872d271" providerId="ADAL" clId="{C7C2ACF7-FCFD-497E-854B-03D0A24E1FB7}" dt="2025-04-08T20:14:29.551" v="1032" actId="478"/>
          <ac:spMkLst>
            <pc:docMk/>
            <pc:sldMk cId="138949618" sldId="308"/>
            <ac:spMk id="3" creationId="{00000000-0000-0000-0000-000000000000}"/>
          </ac:spMkLst>
        </pc:spChg>
        <pc:spChg chg="mod">
          <ac:chgData name="Kristen Eggers" userId="e74e3b90-286f-43ff-9881-44150872d271" providerId="ADAL" clId="{C7C2ACF7-FCFD-497E-854B-03D0A24E1FB7}" dt="2025-04-08T19:23:49.946" v="184" actId="20577"/>
          <ac:spMkLst>
            <pc:docMk/>
            <pc:sldMk cId="138949618" sldId="308"/>
            <ac:spMk id="4" creationId="{00000000-0000-0000-0000-000000000000}"/>
          </ac:spMkLst>
        </pc:spChg>
        <pc:spChg chg="del">
          <ac:chgData name="Kristen Eggers" userId="e74e3b90-286f-43ff-9881-44150872d271" providerId="ADAL" clId="{C7C2ACF7-FCFD-497E-854B-03D0A24E1FB7}" dt="2025-04-08T20:13:45.238" v="1026" actId="478"/>
          <ac:spMkLst>
            <pc:docMk/>
            <pc:sldMk cId="138949618" sldId="308"/>
            <ac:spMk id="6" creationId="{00000000-0000-0000-0000-000000000000}"/>
          </ac:spMkLst>
        </pc:spChg>
        <pc:spChg chg="mod">
          <ac:chgData name="Kristen Eggers" userId="e74e3b90-286f-43ff-9881-44150872d271" providerId="ADAL" clId="{C7C2ACF7-FCFD-497E-854B-03D0A24E1FB7}" dt="2025-04-08T21:21:40.424" v="1287" actId="1076"/>
          <ac:spMkLst>
            <pc:docMk/>
            <pc:sldMk cId="138949618" sldId="308"/>
            <ac:spMk id="8" creationId="{00000000-0000-0000-0000-000000000000}"/>
          </ac:spMkLst>
        </pc:spChg>
        <pc:picChg chg="add mod">
          <ac:chgData name="Kristen Eggers" userId="e74e3b90-286f-43ff-9881-44150872d271" providerId="ADAL" clId="{C7C2ACF7-FCFD-497E-854B-03D0A24E1FB7}" dt="2025-04-08T20:14:52.756" v="1038" actId="1076"/>
          <ac:picMkLst>
            <pc:docMk/>
            <pc:sldMk cId="138949618" sldId="308"/>
            <ac:picMk id="9" creationId="{A19ED04F-A57B-905B-C92A-C9B9FE874B92}"/>
          </ac:picMkLst>
        </pc:picChg>
        <pc:picChg chg="mod">
          <ac:chgData name="Kristen Eggers" userId="e74e3b90-286f-43ff-9881-44150872d271" providerId="ADAL" clId="{C7C2ACF7-FCFD-497E-854B-03D0A24E1FB7}" dt="2025-04-08T20:14:46.186" v="1036" actId="1076"/>
          <ac:picMkLst>
            <pc:docMk/>
            <pc:sldMk cId="138949618" sldId="308"/>
            <ac:picMk id="12" creationId="{00000000-0000-0000-0000-000000000000}"/>
          </ac:picMkLst>
        </pc:picChg>
      </pc:sldChg>
      <pc:sldChg chg="modSp mod modNotesTx">
        <pc:chgData name="Kristen Eggers" userId="e74e3b90-286f-43ff-9881-44150872d271" providerId="ADAL" clId="{C7C2ACF7-FCFD-497E-854B-03D0A24E1FB7}" dt="2025-04-08T22:11:28.035" v="2182" actId="20577"/>
        <pc:sldMkLst>
          <pc:docMk/>
          <pc:sldMk cId="1311581161" sldId="309"/>
        </pc:sldMkLst>
        <pc:spChg chg="mod">
          <ac:chgData name="Kristen Eggers" userId="e74e3b90-286f-43ff-9881-44150872d271" providerId="ADAL" clId="{C7C2ACF7-FCFD-497E-854B-03D0A24E1FB7}" dt="2025-04-08T20:20:19.188" v="1047" actId="403"/>
          <ac:spMkLst>
            <pc:docMk/>
            <pc:sldMk cId="1311581161" sldId="309"/>
            <ac:spMk id="9" creationId="{00000000-0000-0000-0000-000000000000}"/>
          </ac:spMkLst>
        </pc:spChg>
        <pc:spChg chg="mod">
          <ac:chgData name="Kristen Eggers" userId="e74e3b90-286f-43ff-9881-44150872d271" providerId="ADAL" clId="{C7C2ACF7-FCFD-497E-854B-03D0A24E1FB7}" dt="2025-04-08T20:20:10.260" v="1044" actId="1076"/>
          <ac:spMkLst>
            <pc:docMk/>
            <pc:sldMk cId="1311581161" sldId="309"/>
            <ac:spMk id="10" creationId="{00000000-0000-0000-0000-000000000000}"/>
          </ac:spMkLst>
        </pc:spChg>
        <pc:spChg chg="mod">
          <ac:chgData name="Kristen Eggers" userId="e74e3b90-286f-43ff-9881-44150872d271" providerId="ADAL" clId="{C7C2ACF7-FCFD-497E-854B-03D0A24E1FB7}" dt="2025-04-08T20:20:29.695" v="1050" actId="14100"/>
          <ac:spMkLst>
            <pc:docMk/>
            <pc:sldMk cId="1311581161" sldId="309"/>
            <ac:spMk id="11" creationId="{00000000-0000-0000-0000-000000000000}"/>
          </ac:spMkLst>
        </pc:spChg>
        <pc:spChg chg="mod">
          <ac:chgData name="Kristen Eggers" userId="e74e3b90-286f-43ff-9881-44150872d271" providerId="ADAL" clId="{C7C2ACF7-FCFD-497E-854B-03D0A24E1FB7}" dt="2025-04-08T20:19:59.547" v="1041" actId="403"/>
          <ac:spMkLst>
            <pc:docMk/>
            <pc:sldMk cId="1311581161" sldId="309"/>
            <ac:spMk id="12" creationId="{00000000-0000-0000-0000-000000000000}"/>
          </ac:spMkLst>
        </pc:spChg>
      </pc:sldChg>
      <pc:sldChg chg="addSp delSp modSp del mod">
        <pc:chgData name="Kristen Eggers" userId="e74e3b90-286f-43ff-9881-44150872d271" providerId="ADAL" clId="{C7C2ACF7-FCFD-497E-854B-03D0A24E1FB7}" dt="2025-04-08T19:21:44.625" v="173" actId="47"/>
        <pc:sldMkLst>
          <pc:docMk/>
          <pc:sldMk cId="2696689123" sldId="310"/>
        </pc:sldMkLst>
        <pc:spChg chg="add mod">
          <ac:chgData name="Kristen Eggers" userId="e74e3b90-286f-43ff-9881-44150872d271" providerId="ADAL" clId="{C7C2ACF7-FCFD-497E-854B-03D0A24E1FB7}" dt="2025-04-08T19:17:06.986" v="141" actId="1076"/>
          <ac:spMkLst>
            <pc:docMk/>
            <pc:sldMk cId="2696689123" sldId="310"/>
            <ac:spMk id="3" creationId="{0E7D8393-AF41-5ECA-1772-0F5E606E180B}"/>
          </ac:spMkLst>
        </pc:spChg>
        <pc:spChg chg="del">
          <ac:chgData name="Kristen Eggers" userId="e74e3b90-286f-43ff-9881-44150872d271" providerId="ADAL" clId="{C7C2ACF7-FCFD-497E-854B-03D0A24E1FB7}" dt="2025-04-08T19:16:58.695" v="140" actId="478"/>
          <ac:spMkLst>
            <pc:docMk/>
            <pc:sldMk cId="2696689123" sldId="310"/>
            <ac:spMk id="4" creationId="{00000000-0000-0000-0000-000000000000}"/>
          </ac:spMkLst>
        </pc:spChg>
        <pc:spChg chg="add mod">
          <ac:chgData name="Kristen Eggers" userId="e74e3b90-286f-43ff-9881-44150872d271" providerId="ADAL" clId="{C7C2ACF7-FCFD-497E-854B-03D0A24E1FB7}" dt="2025-04-08T19:19:04.709" v="152" actId="21"/>
          <ac:spMkLst>
            <pc:docMk/>
            <pc:sldMk cId="2696689123" sldId="310"/>
            <ac:spMk id="6" creationId="{5558290E-AB77-BB8F-0458-9A133F079F0F}"/>
          </ac:spMkLst>
        </pc:spChg>
        <pc:picChg chg="del mod">
          <ac:chgData name="Kristen Eggers" userId="e74e3b90-286f-43ff-9881-44150872d271" providerId="ADAL" clId="{C7C2ACF7-FCFD-497E-854B-03D0A24E1FB7}" dt="2025-04-08T19:19:04.709" v="152" actId="21"/>
          <ac:picMkLst>
            <pc:docMk/>
            <pc:sldMk cId="2696689123" sldId="310"/>
            <ac:picMk id="7" creationId="{00000000-0000-0000-0000-000000000000}"/>
          </ac:picMkLst>
        </pc:picChg>
        <pc:cxnChg chg="del mod">
          <ac:chgData name="Kristen Eggers" userId="e74e3b90-286f-43ff-9881-44150872d271" providerId="ADAL" clId="{C7C2ACF7-FCFD-497E-854B-03D0A24E1FB7}" dt="2025-04-08T19:19:21.119" v="156" actId="21"/>
          <ac:cxnSpMkLst>
            <pc:docMk/>
            <pc:sldMk cId="2696689123" sldId="310"/>
            <ac:cxnSpMk id="10" creationId="{00000000-0000-0000-0000-000000000000}"/>
          </ac:cxnSpMkLst>
        </pc:cxnChg>
      </pc:sldChg>
      <pc:sldChg chg="add">
        <pc:chgData name="Kristen Eggers" userId="e74e3b90-286f-43ff-9881-44150872d271" providerId="ADAL" clId="{C7C2ACF7-FCFD-497E-854B-03D0A24E1FB7}" dt="2025-04-09T03:50:08.787" v="4388"/>
        <pc:sldMkLst>
          <pc:docMk/>
          <pc:sldMk cId="974816393" sldId="311"/>
        </pc:sldMkLst>
      </pc:sldChg>
      <pc:sldChg chg="modSp del mod ord modShow modNotesTx">
        <pc:chgData name="Kristen Eggers" userId="e74e3b90-286f-43ff-9881-44150872d271" providerId="ADAL" clId="{C7C2ACF7-FCFD-497E-854B-03D0A24E1FB7}" dt="2025-04-09T03:49:48.454" v="4387" actId="2696"/>
        <pc:sldMkLst>
          <pc:docMk/>
          <pc:sldMk cId="2251589342" sldId="311"/>
        </pc:sldMkLst>
        <pc:spChg chg="mod">
          <ac:chgData name="Kristen Eggers" userId="e74e3b90-286f-43ff-9881-44150872d271" providerId="ADAL" clId="{C7C2ACF7-FCFD-497E-854B-03D0A24E1FB7}" dt="2025-04-08T19:00:06.678" v="0" actId="20577"/>
          <ac:spMkLst>
            <pc:docMk/>
            <pc:sldMk cId="2251589342" sldId="311"/>
            <ac:spMk id="2" creationId="{00000000-0000-0000-0000-000000000000}"/>
          </ac:spMkLst>
        </pc:spChg>
      </pc:sldChg>
      <pc:sldChg chg="del">
        <pc:chgData name="Kristen Eggers" userId="e74e3b90-286f-43ff-9881-44150872d271" providerId="ADAL" clId="{C7C2ACF7-FCFD-497E-854B-03D0A24E1FB7}" dt="2025-04-08T20:29:53.373" v="1163" actId="47"/>
        <pc:sldMkLst>
          <pc:docMk/>
          <pc:sldMk cId="1990769433" sldId="313"/>
        </pc:sldMkLst>
      </pc:sldChg>
      <pc:sldChg chg="del">
        <pc:chgData name="Kristen Eggers" userId="e74e3b90-286f-43ff-9881-44150872d271" providerId="ADAL" clId="{C7C2ACF7-FCFD-497E-854B-03D0A24E1FB7}" dt="2025-04-08T20:29:54.539" v="1164" actId="47"/>
        <pc:sldMkLst>
          <pc:docMk/>
          <pc:sldMk cId="4273536929" sldId="314"/>
        </pc:sldMkLst>
      </pc:sldChg>
      <pc:sldChg chg="del">
        <pc:chgData name="Kristen Eggers" userId="e74e3b90-286f-43ff-9881-44150872d271" providerId="ADAL" clId="{C7C2ACF7-FCFD-497E-854B-03D0A24E1FB7}" dt="2025-04-08T20:22:43.987" v="1076" actId="47"/>
        <pc:sldMkLst>
          <pc:docMk/>
          <pc:sldMk cId="766927264" sldId="315"/>
        </pc:sldMkLst>
      </pc:sldChg>
      <pc:sldChg chg="del modNotesTx">
        <pc:chgData name="Kristen Eggers" userId="e74e3b90-286f-43ff-9881-44150872d271" providerId="ADAL" clId="{C7C2ACF7-FCFD-497E-854B-03D0A24E1FB7}" dt="2025-04-08T20:23:26.483" v="1080" actId="47"/>
        <pc:sldMkLst>
          <pc:docMk/>
          <pc:sldMk cId="255688555" sldId="317"/>
        </pc:sldMkLst>
      </pc:sldChg>
      <pc:sldChg chg="del">
        <pc:chgData name="Kristen Eggers" userId="e74e3b90-286f-43ff-9881-44150872d271" providerId="ADAL" clId="{C7C2ACF7-FCFD-497E-854B-03D0A24E1FB7}" dt="2025-04-08T20:29:48.807" v="1162" actId="47"/>
        <pc:sldMkLst>
          <pc:docMk/>
          <pc:sldMk cId="1140106890" sldId="318"/>
        </pc:sldMkLst>
      </pc:sldChg>
      <pc:sldChg chg="del">
        <pc:chgData name="Kristen Eggers" userId="e74e3b90-286f-43ff-9881-44150872d271" providerId="ADAL" clId="{C7C2ACF7-FCFD-497E-854B-03D0A24E1FB7}" dt="2025-04-08T20:29:58.566" v="1166" actId="47"/>
        <pc:sldMkLst>
          <pc:docMk/>
          <pc:sldMk cId="2374854722" sldId="321"/>
        </pc:sldMkLst>
      </pc:sldChg>
      <pc:sldChg chg="modSp add del mod modNotesTx">
        <pc:chgData name="Kristen Eggers" userId="e74e3b90-286f-43ff-9881-44150872d271" providerId="ADAL" clId="{C7C2ACF7-FCFD-497E-854B-03D0A24E1FB7}" dt="2025-04-08T19:43:13.576" v="796" actId="47"/>
        <pc:sldMkLst>
          <pc:docMk/>
          <pc:sldMk cId="3025766610" sldId="322"/>
        </pc:sldMkLst>
        <pc:spChg chg="mod">
          <ac:chgData name="Kristen Eggers" userId="e74e3b90-286f-43ff-9881-44150872d271" providerId="ADAL" clId="{C7C2ACF7-FCFD-497E-854B-03D0A24E1FB7}" dt="2025-04-08T19:16:46.326" v="139" actId="20577"/>
          <ac:spMkLst>
            <pc:docMk/>
            <pc:sldMk cId="3025766610" sldId="322"/>
            <ac:spMk id="3" creationId="{00000000-0000-0000-0000-000000000000}"/>
          </ac:spMkLst>
        </pc:spChg>
      </pc:sldChg>
      <pc:sldChg chg="addSp modSp del mod ord modShow modNotesTx">
        <pc:chgData name="Kristen Eggers" userId="e74e3b90-286f-43ff-9881-44150872d271" providerId="ADAL" clId="{C7C2ACF7-FCFD-497E-854B-03D0A24E1FB7}" dt="2025-04-09T03:49:43.586" v="4386" actId="47"/>
        <pc:sldMkLst>
          <pc:docMk/>
          <pc:sldMk cId="1511754882" sldId="323"/>
        </pc:sldMkLst>
        <pc:spChg chg="mod">
          <ac:chgData name="Kristen Eggers" userId="e74e3b90-286f-43ff-9881-44150872d271" providerId="ADAL" clId="{C7C2ACF7-FCFD-497E-854B-03D0A24E1FB7}" dt="2025-04-08T19:36:41.576" v="385" actId="6549"/>
          <ac:spMkLst>
            <pc:docMk/>
            <pc:sldMk cId="1511754882" sldId="323"/>
            <ac:spMk id="3" creationId="{00000000-0000-0000-0000-000000000000}"/>
          </ac:spMkLst>
        </pc:spChg>
        <pc:picChg chg="add mod">
          <ac:chgData name="Kristen Eggers" userId="e74e3b90-286f-43ff-9881-44150872d271" providerId="ADAL" clId="{C7C2ACF7-FCFD-497E-854B-03D0A24E1FB7}" dt="2025-04-08T19:28:54.277" v="190" actId="1076"/>
          <ac:picMkLst>
            <pc:docMk/>
            <pc:sldMk cId="1511754882" sldId="323"/>
            <ac:picMk id="2" creationId="{D2E814B3-E726-827A-13FC-82D58DF7CB3C}"/>
          </ac:picMkLst>
        </pc:picChg>
      </pc:sldChg>
      <pc:sldChg chg="del">
        <pc:chgData name="Kristen Eggers" userId="e74e3b90-286f-43ff-9881-44150872d271" providerId="ADAL" clId="{C7C2ACF7-FCFD-497E-854B-03D0A24E1FB7}" dt="2025-04-08T22:58:33.903" v="2703" actId="47"/>
        <pc:sldMkLst>
          <pc:docMk/>
          <pc:sldMk cId="2933047838" sldId="324"/>
        </pc:sldMkLst>
      </pc:sldChg>
      <pc:sldChg chg="del">
        <pc:chgData name="Kristen Eggers" userId="e74e3b90-286f-43ff-9881-44150872d271" providerId="ADAL" clId="{C7C2ACF7-FCFD-497E-854B-03D0A24E1FB7}" dt="2025-04-08T22:59:16.668" v="2704" actId="47"/>
        <pc:sldMkLst>
          <pc:docMk/>
          <pc:sldMk cId="3611705277" sldId="325"/>
        </pc:sldMkLst>
      </pc:sldChg>
      <pc:sldChg chg="modSp mod modNotesTx">
        <pc:chgData name="Kristen Eggers" userId="e74e3b90-286f-43ff-9881-44150872d271" providerId="ADAL" clId="{C7C2ACF7-FCFD-497E-854B-03D0A24E1FB7}" dt="2025-04-08T23:34:00.026" v="2930" actId="20577"/>
        <pc:sldMkLst>
          <pc:docMk/>
          <pc:sldMk cId="4258499107" sldId="326"/>
        </pc:sldMkLst>
        <pc:spChg chg="mod">
          <ac:chgData name="Kristen Eggers" userId="e74e3b90-286f-43ff-9881-44150872d271" providerId="ADAL" clId="{C7C2ACF7-FCFD-497E-854B-03D0A24E1FB7}" dt="2025-04-08T20:21:47.183" v="1075" actId="20577"/>
          <ac:spMkLst>
            <pc:docMk/>
            <pc:sldMk cId="4258499107" sldId="326"/>
            <ac:spMk id="2" creationId="{00000000-0000-0000-0000-000000000000}"/>
          </ac:spMkLst>
        </pc:spChg>
        <pc:spChg chg="mod">
          <ac:chgData name="Kristen Eggers" userId="e74e3b90-286f-43ff-9881-44150872d271" providerId="ADAL" clId="{C7C2ACF7-FCFD-497E-854B-03D0A24E1FB7}" dt="2025-04-08T20:11:16.415" v="1025" actId="20577"/>
          <ac:spMkLst>
            <pc:docMk/>
            <pc:sldMk cId="4258499107" sldId="326"/>
            <ac:spMk id="4" creationId="{00000000-0000-0000-0000-000000000000}"/>
          </ac:spMkLst>
        </pc:spChg>
      </pc:sldChg>
      <pc:sldChg chg="del">
        <pc:chgData name="Kristen Eggers" userId="e74e3b90-286f-43ff-9881-44150872d271" providerId="ADAL" clId="{C7C2ACF7-FCFD-497E-854B-03D0A24E1FB7}" dt="2025-04-08T20:26:23.056" v="1148" actId="47"/>
        <pc:sldMkLst>
          <pc:docMk/>
          <pc:sldMk cId="2535009134" sldId="328"/>
        </pc:sldMkLst>
      </pc:sldChg>
      <pc:sldChg chg="del">
        <pc:chgData name="Kristen Eggers" userId="e74e3b90-286f-43ff-9881-44150872d271" providerId="ADAL" clId="{C7C2ACF7-FCFD-497E-854B-03D0A24E1FB7}" dt="2025-04-08T20:30:16.877" v="1172" actId="47"/>
        <pc:sldMkLst>
          <pc:docMk/>
          <pc:sldMk cId="1665182351" sldId="329"/>
        </pc:sldMkLst>
      </pc:sldChg>
      <pc:sldChg chg="modSp mod ord modNotesTx">
        <pc:chgData name="Kristen Eggers" userId="e74e3b90-286f-43ff-9881-44150872d271" providerId="ADAL" clId="{C7C2ACF7-FCFD-497E-854B-03D0A24E1FB7}" dt="2025-04-09T13:37:12.528" v="4933" actId="20577"/>
        <pc:sldMkLst>
          <pc:docMk/>
          <pc:sldMk cId="1415317509" sldId="330"/>
        </pc:sldMkLst>
        <pc:spChg chg="mod">
          <ac:chgData name="Kristen Eggers" userId="e74e3b90-286f-43ff-9881-44150872d271" providerId="ADAL" clId="{C7C2ACF7-FCFD-497E-854B-03D0A24E1FB7}" dt="2025-04-08T23:07:23.984" v="2732" actId="20577"/>
          <ac:spMkLst>
            <pc:docMk/>
            <pc:sldMk cId="1415317509" sldId="330"/>
            <ac:spMk id="4" creationId="{00000000-0000-0000-0000-000000000000}"/>
          </ac:spMkLst>
        </pc:spChg>
      </pc:sldChg>
      <pc:sldChg chg="modSp mod ord modNotesTx">
        <pc:chgData name="Kristen Eggers" userId="e74e3b90-286f-43ff-9881-44150872d271" providerId="ADAL" clId="{C7C2ACF7-FCFD-497E-854B-03D0A24E1FB7}" dt="2025-04-08T22:48:16.379" v="2654" actId="20577"/>
        <pc:sldMkLst>
          <pc:docMk/>
          <pc:sldMk cId="3990699753" sldId="335"/>
        </pc:sldMkLst>
        <pc:spChg chg="mod">
          <ac:chgData name="Kristen Eggers" userId="e74e3b90-286f-43ff-9881-44150872d271" providerId="ADAL" clId="{C7C2ACF7-FCFD-497E-854B-03D0A24E1FB7}" dt="2025-04-08T22:48:16.379" v="2654" actId="20577"/>
          <ac:spMkLst>
            <pc:docMk/>
            <pc:sldMk cId="3990699753" sldId="335"/>
            <ac:spMk id="6" creationId="{00000000-0000-0000-0000-000000000000}"/>
          </ac:spMkLst>
        </pc:spChg>
      </pc:sldChg>
      <pc:sldChg chg="del">
        <pc:chgData name="Kristen Eggers" userId="e74e3b90-286f-43ff-9881-44150872d271" providerId="ADAL" clId="{C7C2ACF7-FCFD-497E-854B-03D0A24E1FB7}" dt="2025-04-08T20:24:59.016" v="1142" actId="47"/>
        <pc:sldMkLst>
          <pc:docMk/>
          <pc:sldMk cId="1245083643" sldId="338"/>
        </pc:sldMkLst>
      </pc:sldChg>
      <pc:sldChg chg="del">
        <pc:chgData name="Kristen Eggers" userId="e74e3b90-286f-43ff-9881-44150872d271" providerId="ADAL" clId="{C7C2ACF7-FCFD-497E-854B-03D0A24E1FB7}" dt="2025-04-08T20:22:53.197" v="1077" actId="47"/>
        <pc:sldMkLst>
          <pc:docMk/>
          <pc:sldMk cId="1427414869" sldId="339"/>
        </pc:sldMkLst>
      </pc:sldChg>
      <pc:sldChg chg="del">
        <pc:chgData name="Kristen Eggers" userId="e74e3b90-286f-43ff-9881-44150872d271" providerId="ADAL" clId="{C7C2ACF7-FCFD-497E-854B-03D0A24E1FB7}" dt="2025-04-08T20:29:03.479" v="1156" actId="47"/>
        <pc:sldMkLst>
          <pc:docMk/>
          <pc:sldMk cId="419142249" sldId="341"/>
        </pc:sldMkLst>
      </pc:sldChg>
      <pc:sldChg chg="addSp delSp modSp mod">
        <pc:chgData name="Kristen Eggers" userId="e74e3b90-286f-43ff-9881-44150872d271" providerId="ADAL" clId="{C7C2ACF7-FCFD-497E-854B-03D0A24E1FB7}" dt="2025-04-08T20:52:02.570" v="1268" actId="1076"/>
        <pc:sldMkLst>
          <pc:docMk/>
          <pc:sldMk cId="4125661050" sldId="342"/>
        </pc:sldMkLst>
        <pc:spChg chg="add del mod">
          <ac:chgData name="Kristen Eggers" userId="e74e3b90-286f-43ff-9881-44150872d271" providerId="ADAL" clId="{C7C2ACF7-FCFD-497E-854B-03D0A24E1FB7}" dt="2025-04-08T20:50:20.897" v="1255" actId="478"/>
          <ac:spMkLst>
            <pc:docMk/>
            <pc:sldMk cId="4125661050" sldId="342"/>
            <ac:spMk id="3" creationId="{E696090D-D25E-CB25-2956-AF4CACB48EEF}"/>
          </ac:spMkLst>
        </pc:spChg>
        <pc:spChg chg="add mod">
          <ac:chgData name="Kristen Eggers" userId="e74e3b90-286f-43ff-9881-44150872d271" providerId="ADAL" clId="{C7C2ACF7-FCFD-497E-854B-03D0A24E1FB7}" dt="2025-04-08T20:52:02.570" v="1268" actId="1076"/>
          <ac:spMkLst>
            <pc:docMk/>
            <pc:sldMk cId="4125661050" sldId="342"/>
            <ac:spMk id="9" creationId="{6FCB79FA-29FC-53D1-7928-D8E20A383819}"/>
          </ac:spMkLst>
        </pc:spChg>
        <pc:picChg chg="add del mod">
          <ac:chgData name="Kristen Eggers" userId="e74e3b90-286f-43ff-9881-44150872d271" providerId="ADAL" clId="{C7C2ACF7-FCFD-497E-854B-03D0A24E1FB7}" dt="2025-04-08T20:47:36.246" v="1242" actId="478"/>
          <ac:picMkLst>
            <pc:docMk/>
            <pc:sldMk cId="4125661050" sldId="342"/>
            <ac:picMk id="5" creationId="{441C4976-E9C1-4ED8-4B08-3033363E7884}"/>
          </ac:picMkLst>
        </pc:picChg>
        <pc:picChg chg="add del mod">
          <ac:chgData name="Kristen Eggers" userId="e74e3b90-286f-43ff-9881-44150872d271" providerId="ADAL" clId="{C7C2ACF7-FCFD-497E-854B-03D0A24E1FB7}" dt="2025-04-08T20:47:36.246" v="1242" actId="478"/>
          <ac:picMkLst>
            <pc:docMk/>
            <pc:sldMk cId="4125661050" sldId="342"/>
            <ac:picMk id="6" creationId="{27E3D082-99EC-0DD1-9483-4156453DE9F6}"/>
          </ac:picMkLst>
        </pc:picChg>
        <pc:picChg chg="del">
          <ac:chgData name="Kristen Eggers" userId="e74e3b90-286f-43ff-9881-44150872d271" providerId="ADAL" clId="{C7C2ACF7-FCFD-497E-854B-03D0A24E1FB7}" dt="2025-04-08T20:46:44.754" v="1240" actId="478"/>
          <ac:picMkLst>
            <pc:docMk/>
            <pc:sldMk cId="4125661050" sldId="342"/>
            <ac:picMk id="7" creationId="{00000000-0000-0000-0000-000000000000}"/>
          </ac:picMkLst>
        </pc:picChg>
        <pc:picChg chg="add mod">
          <ac:chgData name="Kristen Eggers" userId="e74e3b90-286f-43ff-9881-44150872d271" providerId="ADAL" clId="{C7C2ACF7-FCFD-497E-854B-03D0A24E1FB7}" dt="2025-04-08T20:47:44.975" v="1243"/>
          <ac:picMkLst>
            <pc:docMk/>
            <pc:sldMk cId="4125661050" sldId="342"/>
            <ac:picMk id="8" creationId="{BB111B68-4270-69CB-C69B-CF92EDDA94E0}"/>
          </ac:picMkLst>
        </pc:picChg>
        <pc:picChg chg="add mod ord modCrop">
          <ac:chgData name="Kristen Eggers" userId="e74e3b90-286f-43ff-9881-44150872d271" providerId="ADAL" clId="{C7C2ACF7-FCFD-497E-854B-03D0A24E1FB7}" dt="2025-04-08T20:51:28.464" v="1263" actId="167"/>
          <ac:picMkLst>
            <pc:docMk/>
            <pc:sldMk cId="4125661050" sldId="342"/>
            <ac:picMk id="11" creationId="{C9785D8C-9472-1A80-F351-D3688D4AEA71}"/>
          </ac:picMkLst>
        </pc:picChg>
      </pc:sldChg>
      <pc:sldChg chg="del">
        <pc:chgData name="Kristen Eggers" userId="e74e3b90-286f-43ff-9881-44150872d271" providerId="ADAL" clId="{C7C2ACF7-FCFD-497E-854B-03D0A24E1FB7}" dt="2025-04-08T20:46:39.324" v="1239" actId="47"/>
        <pc:sldMkLst>
          <pc:docMk/>
          <pc:sldMk cId="3015615308" sldId="343"/>
        </pc:sldMkLst>
      </pc:sldChg>
      <pc:sldChg chg="addSp modSp new mod modNotesTx">
        <pc:chgData name="Kristen Eggers" userId="e74e3b90-286f-43ff-9881-44150872d271" providerId="ADAL" clId="{C7C2ACF7-FCFD-497E-854B-03D0A24E1FB7}" dt="2025-04-08T19:16:38.113" v="138"/>
        <pc:sldMkLst>
          <pc:docMk/>
          <pc:sldMk cId="3088663936" sldId="344"/>
        </pc:sldMkLst>
        <pc:spChg chg="mod">
          <ac:chgData name="Kristen Eggers" userId="e74e3b90-286f-43ff-9881-44150872d271" providerId="ADAL" clId="{C7C2ACF7-FCFD-497E-854B-03D0A24E1FB7}" dt="2025-04-08T19:15:22.374" v="127" actId="1036"/>
          <ac:spMkLst>
            <pc:docMk/>
            <pc:sldMk cId="3088663936" sldId="344"/>
            <ac:spMk id="2" creationId="{AAA439DC-73EC-D722-F815-5AEC950CB646}"/>
          </ac:spMkLst>
        </pc:spChg>
        <pc:spChg chg="mod">
          <ac:chgData name="Kristen Eggers" userId="e74e3b90-286f-43ff-9881-44150872d271" providerId="ADAL" clId="{C7C2ACF7-FCFD-497E-854B-03D0A24E1FB7}" dt="2025-04-08T19:15:22.562" v="128" actId="1036"/>
          <ac:spMkLst>
            <pc:docMk/>
            <pc:sldMk cId="3088663936" sldId="344"/>
            <ac:spMk id="3" creationId="{CA06808A-94BA-2EB1-207D-91205D938156}"/>
          </ac:spMkLst>
        </pc:spChg>
        <pc:picChg chg="add mod">
          <ac:chgData name="Kristen Eggers" userId="e74e3b90-286f-43ff-9881-44150872d271" providerId="ADAL" clId="{C7C2ACF7-FCFD-497E-854B-03D0A24E1FB7}" dt="2025-04-08T19:13:59.341" v="80" actId="1076"/>
          <ac:picMkLst>
            <pc:docMk/>
            <pc:sldMk cId="3088663936" sldId="344"/>
            <ac:picMk id="4" creationId="{1E466813-9D13-2248-6B58-67F6D90AC1D4}"/>
          </ac:picMkLst>
        </pc:picChg>
        <pc:picChg chg="add mod">
          <ac:chgData name="Kristen Eggers" userId="e74e3b90-286f-43ff-9881-44150872d271" providerId="ADAL" clId="{C7C2ACF7-FCFD-497E-854B-03D0A24E1FB7}" dt="2025-04-08T19:15:25.628" v="133" actId="1076"/>
          <ac:picMkLst>
            <pc:docMk/>
            <pc:sldMk cId="3088663936" sldId="344"/>
            <ac:picMk id="5" creationId="{13A30D7A-2A3F-049F-9CFF-CB385CC76FD8}"/>
          </ac:picMkLst>
        </pc:picChg>
        <pc:picChg chg="add mod ord">
          <ac:chgData name="Kristen Eggers" userId="e74e3b90-286f-43ff-9881-44150872d271" providerId="ADAL" clId="{C7C2ACF7-FCFD-497E-854B-03D0A24E1FB7}" dt="2025-04-08T19:15:23.488" v="131" actId="1036"/>
          <ac:picMkLst>
            <pc:docMk/>
            <pc:sldMk cId="3088663936" sldId="344"/>
            <ac:picMk id="6" creationId="{B3ECB112-1726-3920-C9AB-704A94FA4F48}"/>
          </ac:picMkLst>
        </pc:picChg>
      </pc:sldChg>
      <pc:sldChg chg="addSp delSp modSp add mod modNotesTx">
        <pc:chgData name="Kristen Eggers" userId="e74e3b90-286f-43ff-9881-44150872d271" providerId="ADAL" clId="{C7C2ACF7-FCFD-497E-854B-03D0A24E1FB7}" dt="2025-04-09T03:23:14.355" v="4114" actId="20577"/>
        <pc:sldMkLst>
          <pc:docMk/>
          <pc:sldMk cId="1894279586" sldId="345"/>
        </pc:sldMkLst>
        <pc:spChg chg="add del mod">
          <ac:chgData name="Kristen Eggers" userId="e74e3b90-286f-43ff-9881-44150872d271" providerId="ADAL" clId="{C7C2ACF7-FCFD-497E-854B-03D0A24E1FB7}" dt="2025-04-08T23:59:26.650" v="3400" actId="478"/>
          <ac:spMkLst>
            <pc:docMk/>
            <pc:sldMk cId="1894279586" sldId="345"/>
            <ac:spMk id="3" creationId="{230B8388-C7C1-23EA-D706-F12079715F13}"/>
          </ac:spMkLst>
        </pc:spChg>
        <pc:spChg chg="mod">
          <ac:chgData name="Kristen Eggers" userId="e74e3b90-286f-43ff-9881-44150872d271" providerId="ADAL" clId="{C7C2ACF7-FCFD-497E-854B-03D0A24E1FB7}" dt="2025-04-08T20:24:41.426" v="1138" actId="20577"/>
          <ac:spMkLst>
            <pc:docMk/>
            <pc:sldMk cId="1894279586" sldId="345"/>
            <ac:spMk id="4" creationId="{4B05B747-9BFD-FFD6-2AE5-9550D71EC602}"/>
          </ac:spMkLst>
        </pc:spChg>
        <pc:spChg chg="add mod">
          <ac:chgData name="Kristen Eggers" userId="e74e3b90-286f-43ff-9881-44150872d271" providerId="ADAL" clId="{C7C2ACF7-FCFD-497E-854B-03D0A24E1FB7}" dt="2025-04-09T03:23:14.355" v="4114" actId="20577"/>
          <ac:spMkLst>
            <pc:docMk/>
            <pc:sldMk cId="1894279586" sldId="345"/>
            <ac:spMk id="5" creationId="{9D01F8F4-F783-113B-4728-E73819A2A093}"/>
          </ac:spMkLst>
        </pc:spChg>
        <pc:spChg chg="del mod">
          <ac:chgData name="Kristen Eggers" userId="e74e3b90-286f-43ff-9881-44150872d271" providerId="ADAL" clId="{C7C2ACF7-FCFD-497E-854B-03D0A24E1FB7}" dt="2025-04-08T23:59:31.984" v="3402" actId="478"/>
          <ac:spMkLst>
            <pc:docMk/>
            <pc:sldMk cId="1894279586" sldId="345"/>
            <ac:spMk id="6" creationId="{DAA6CCCE-EA14-4293-F7EF-E49262B5F17C}"/>
          </ac:spMkLst>
        </pc:spChg>
        <pc:spChg chg="add del mod">
          <ac:chgData name="Kristen Eggers" userId="e74e3b90-286f-43ff-9881-44150872d271" providerId="ADAL" clId="{C7C2ACF7-FCFD-497E-854B-03D0A24E1FB7}" dt="2025-04-09T03:12:23.328" v="4024" actId="767"/>
          <ac:spMkLst>
            <pc:docMk/>
            <pc:sldMk cId="1894279586" sldId="345"/>
            <ac:spMk id="13" creationId="{B3EE6C64-1F49-EAD0-9729-2B3B3CB6A735}"/>
          </ac:spMkLst>
        </pc:spChg>
        <pc:spChg chg="add del mod">
          <ac:chgData name="Kristen Eggers" userId="e74e3b90-286f-43ff-9881-44150872d271" providerId="ADAL" clId="{C7C2ACF7-FCFD-497E-854B-03D0A24E1FB7}" dt="2025-04-09T03:18:58.409" v="4030" actId="478"/>
          <ac:spMkLst>
            <pc:docMk/>
            <pc:sldMk cId="1894279586" sldId="345"/>
            <ac:spMk id="14" creationId="{D4011549-F983-4AA2-C995-184F7FEC18FE}"/>
          </ac:spMkLst>
        </pc:spChg>
        <pc:picChg chg="del">
          <ac:chgData name="Kristen Eggers" userId="e74e3b90-286f-43ff-9881-44150872d271" providerId="ADAL" clId="{C7C2ACF7-FCFD-497E-854B-03D0A24E1FB7}" dt="2025-04-08T20:24:46.601" v="1141" actId="478"/>
          <ac:picMkLst>
            <pc:docMk/>
            <pc:sldMk cId="1894279586" sldId="345"/>
            <ac:picMk id="7" creationId="{613558C3-7994-DF97-770D-BFC34D01C440}"/>
          </ac:picMkLst>
        </pc:picChg>
        <pc:picChg chg="del">
          <ac:chgData name="Kristen Eggers" userId="e74e3b90-286f-43ff-9881-44150872d271" providerId="ADAL" clId="{C7C2ACF7-FCFD-497E-854B-03D0A24E1FB7}" dt="2025-04-08T20:24:45.814" v="1140" actId="478"/>
          <ac:picMkLst>
            <pc:docMk/>
            <pc:sldMk cId="1894279586" sldId="345"/>
            <ac:picMk id="8" creationId="{9246E98C-C8E0-90A7-D837-E0E366A57EDD}"/>
          </ac:picMkLst>
        </pc:picChg>
        <pc:picChg chg="add del mod">
          <ac:chgData name="Kristen Eggers" userId="e74e3b90-286f-43ff-9881-44150872d271" providerId="ADAL" clId="{C7C2ACF7-FCFD-497E-854B-03D0A24E1FB7}" dt="2025-04-09T03:17:49.451" v="4027" actId="478"/>
          <ac:picMkLst>
            <pc:docMk/>
            <pc:sldMk cId="1894279586" sldId="345"/>
            <ac:picMk id="10" creationId="{E730B2B5-D5FC-DF3F-B342-BBE7B17CBBFC}"/>
          </ac:picMkLst>
        </pc:picChg>
        <pc:picChg chg="add mod">
          <ac:chgData name="Kristen Eggers" userId="e74e3b90-286f-43ff-9881-44150872d271" providerId="ADAL" clId="{C7C2ACF7-FCFD-497E-854B-03D0A24E1FB7}" dt="2025-04-09T03:22:11.128" v="4073" actId="1038"/>
          <ac:picMkLst>
            <pc:docMk/>
            <pc:sldMk cId="1894279586" sldId="345"/>
            <ac:picMk id="12" creationId="{4BD41050-CF7C-9345-551C-51154D28A41E}"/>
          </ac:picMkLst>
        </pc:picChg>
        <pc:picChg chg="add mod">
          <ac:chgData name="Kristen Eggers" userId="e74e3b90-286f-43ff-9881-44150872d271" providerId="ADAL" clId="{C7C2ACF7-FCFD-497E-854B-03D0A24E1FB7}" dt="2025-04-09T03:22:28.579" v="4076" actId="1036"/>
          <ac:picMkLst>
            <pc:docMk/>
            <pc:sldMk cId="1894279586" sldId="345"/>
            <ac:picMk id="16" creationId="{AAA674CD-4B83-5030-E21B-D802C62B1DA4}"/>
          </ac:picMkLst>
        </pc:picChg>
      </pc:sldChg>
      <pc:sldChg chg="addSp delSp modSp add mod modNotesTx">
        <pc:chgData name="Kristen Eggers" userId="e74e3b90-286f-43ff-9881-44150872d271" providerId="ADAL" clId="{C7C2ACF7-FCFD-497E-854B-03D0A24E1FB7}" dt="2025-04-09T02:56:38.790" v="3838" actId="20577"/>
        <pc:sldMkLst>
          <pc:docMk/>
          <pc:sldMk cId="1226224036" sldId="346"/>
        </pc:sldMkLst>
        <pc:spChg chg="mod">
          <ac:chgData name="Kristen Eggers" userId="e74e3b90-286f-43ff-9881-44150872d271" providerId="ADAL" clId="{C7C2ACF7-FCFD-497E-854B-03D0A24E1FB7}" dt="2025-04-09T02:32:24.896" v="3544" actId="20577"/>
          <ac:spMkLst>
            <pc:docMk/>
            <pc:sldMk cId="1226224036" sldId="346"/>
            <ac:spMk id="4" creationId="{EDF966BF-07F5-A694-C87A-F115D08EAFC9}"/>
          </ac:spMkLst>
        </pc:spChg>
        <pc:spChg chg="del mod">
          <ac:chgData name="Kristen Eggers" userId="e74e3b90-286f-43ff-9881-44150872d271" providerId="ADAL" clId="{C7C2ACF7-FCFD-497E-854B-03D0A24E1FB7}" dt="2025-04-09T02:32:37.221" v="3546" actId="478"/>
          <ac:spMkLst>
            <pc:docMk/>
            <pc:sldMk cId="1226224036" sldId="346"/>
            <ac:spMk id="6" creationId="{6999F135-7C50-AEFB-4EA5-F43351D19105}"/>
          </ac:spMkLst>
        </pc:spChg>
        <pc:spChg chg="add del mod">
          <ac:chgData name="Kristen Eggers" userId="e74e3b90-286f-43ff-9881-44150872d271" providerId="ADAL" clId="{C7C2ACF7-FCFD-497E-854B-03D0A24E1FB7}" dt="2025-04-09T02:44:55.647" v="3708" actId="478"/>
          <ac:spMkLst>
            <pc:docMk/>
            <pc:sldMk cId="1226224036" sldId="346"/>
            <ac:spMk id="7" creationId="{4E7B8FCE-99E6-3675-B77B-502D8B2E346F}"/>
          </ac:spMkLst>
        </pc:spChg>
        <pc:spChg chg="add del mod">
          <ac:chgData name="Kristen Eggers" userId="e74e3b90-286f-43ff-9881-44150872d271" providerId="ADAL" clId="{C7C2ACF7-FCFD-497E-854B-03D0A24E1FB7}" dt="2025-04-09T02:48:18.486" v="3745" actId="478"/>
          <ac:spMkLst>
            <pc:docMk/>
            <pc:sldMk cId="1226224036" sldId="346"/>
            <ac:spMk id="9" creationId="{2ABE9F39-2ACA-10EB-9405-812590713E1C}"/>
          </ac:spMkLst>
        </pc:spChg>
        <pc:spChg chg="add mod">
          <ac:chgData name="Kristen Eggers" userId="e74e3b90-286f-43ff-9881-44150872d271" providerId="ADAL" clId="{C7C2ACF7-FCFD-497E-854B-03D0A24E1FB7}" dt="2025-04-09T02:49:18.134" v="3762" actId="1035"/>
          <ac:spMkLst>
            <pc:docMk/>
            <pc:sldMk cId="1226224036" sldId="346"/>
            <ac:spMk id="10" creationId="{B2F31D18-C7E5-12D7-3343-DBF9AEB29959}"/>
          </ac:spMkLst>
        </pc:spChg>
        <pc:spChg chg="add mod">
          <ac:chgData name="Kristen Eggers" userId="e74e3b90-286f-43ff-9881-44150872d271" providerId="ADAL" clId="{C7C2ACF7-FCFD-497E-854B-03D0A24E1FB7}" dt="2025-04-09T02:49:30.570" v="3765" actId="1076"/>
          <ac:spMkLst>
            <pc:docMk/>
            <pc:sldMk cId="1226224036" sldId="346"/>
            <ac:spMk id="11" creationId="{DEC23D98-EED5-975F-59EF-1829CA37DD01}"/>
          </ac:spMkLst>
        </pc:spChg>
        <pc:spChg chg="add mod">
          <ac:chgData name="Kristen Eggers" userId="e74e3b90-286f-43ff-9881-44150872d271" providerId="ADAL" clId="{C7C2ACF7-FCFD-497E-854B-03D0A24E1FB7}" dt="2025-04-09T02:48:49.487" v="3753" actId="207"/>
          <ac:spMkLst>
            <pc:docMk/>
            <pc:sldMk cId="1226224036" sldId="346"/>
            <ac:spMk id="12" creationId="{A01BB012-7E65-864E-EEDF-B0FD2C40F395}"/>
          </ac:spMkLst>
        </pc:spChg>
        <pc:spChg chg="add mod">
          <ac:chgData name="Kristen Eggers" userId="e74e3b90-286f-43ff-9881-44150872d271" providerId="ADAL" clId="{C7C2ACF7-FCFD-497E-854B-03D0A24E1FB7}" dt="2025-04-09T02:48:58.021" v="3755" actId="1076"/>
          <ac:spMkLst>
            <pc:docMk/>
            <pc:sldMk cId="1226224036" sldId="346"/>
            <ac:spMk id="13" creationId="{8ACA3E58-28A6-C1F7-A4E2-9526E8962468}"/>
          </ac:spMkLst>
        </pc:spChg>
        <pc:spChg chg="add del mod">
          <ac:chgData name="Kristen Eggers" userId="e74e3b90-286f-43ff-9881-44150872d271" providerId="ADAL" clId="{C7C2ACF7-FCFD-497E-854B-03D0A24E1FB7}" dt="2025-04-09T02:53:11.370" v="3817"/>
          <ac:spMkLst>
            <pc:docMk/>
            <pc:sldMk cId="1226224036" sldId="346"/>
            <ac:spMk id="14" creationId="{28A33A18-D1C7-822D-4A19-B47D21932441}"/>
          </ac:spMkLst>
        </pc:spChg>
        <pc:spChg chg="add mod">
          <ac:chgData name="Kristen Eggers" userId="e74e3b90-286f-43ff-9881-44150872d271" providerId="ADAL" clId="{C7C2ACF7-FCFD-497E-854B-03D0A24E1FB7}" dt="2025-04-09T02:52:41.787" v="3808" actId="207"/>
          <ac:spMkLst>
            <pc:docMk/>
            <pc:sldMk cId="1226224036" sldId="346"/>
            <ac:spMk id="15" creationId="{89762734-A2C5-82A4-EFB1-DCFFA98B6134}"/>
          </ac:spMkLst>
        </pc:spChg>
        <pc:spChg chg="add mod">
          <ac:chgData name="Kristen Eggers" userId="e74e3b90-286f-43ff-9881-44150872d271" providerId="ADAL" clId="{C7C2ACF7-FCFD-497E-854B-03D0A24E1FB7}" dt="2025-04-09T02:51:55.912" v="3794" actId="1076"/>
          <ac:spMkLst>
            <pc:docMk/>
            <pc:sldMk cId="1226224036" sldId="346"/>
            <ac:spMk id="16" creationId="{C44A8E7D-4B80-BB3A-860D-0866759E88F2}"/>
          </ac:spMkLst>
        </pc:spChg>
        <pc:spChg chg="add mod">
          <ac:chgData name="Kristen Eggers" userId="e74e3b90-286f-43ff-9881-44150872d271" providerId="ADAL" clId="{C7C2ACF7-FCFD-497E-854B-03D0A24E1FB7}" dt="2025-04-09T02:53:21.437" v="3818" actId="1076"/>
          <ac:spMkLst>
            <pc:docMk/>
            <pc:sldMk cId="1226224036" sldId="346"/>
            <ac:spMk id="17" creationId="{37CC64D7-37E5-067A-5284-2EE7852BE0AC}"/>
          </ac:spMkLst>
        </pc:spChg>
        <pc:graphicFrameChg chg="add mod modGraphic">
          <ac:chgData name="Kristen Eggers" userId="e74e3b90-286f-43ff-9881-44150872d271" providerId="ADAL" clId="{C7C2ACF7-FCFD-497E-854B-03D0A24E1FB7}" dt="2025-04-09T02:56:38.790" v="3838" actId="20577"/>
          <ac:graphicFrameMkLst>
            <pc:docMk/>
            <pc:sldMk cId="1226224036" sldId="346"/>
            <ac:graphicFrameMk id="8" creationId="{D392C9C9-61C7-05C3-B4A2-EAC46C1813E1}"/>
          </ac:graphicFrameMkLst>
        </pc:graphicFrameChg>
        <pc:picChg chg="add mod">
          <ac:chgData name="Kristen Eggers" userId="e74e3b90-286f-43ff-9881-44150872d271" providerId="ADAL" clId="{C7C2ACF7-FCFD-497E-854B-03D0A24E1FB7}" dt="2025-04-09T02:49:26.222" v="3764" actId="1076"/>
          <ac:picMkLst>
            <pc:docMk/>
            <pc:sldMk cId="1226224036" sldId="346"/>
            <ac:picMk id="3" creationId="{ED530EBD-7C44-2E36-DCB6-6BB210374698}"/>
          </ac:picMkLst>
        </pc:picChg>
        <pc:picChg chg="del">
          <ac:chgData name="Kristen Eggers" userId="e74e3b90-286f-43ff-9881-44150872d271" providerId="ADAL" clId="{C7C2ACF7-FCFD-497E-854B-03D0A24E1FB7}" dt="2025-04-08T23:49:57.034" v="3371" actId="478"/>
          <ac:picMkLst>
            <pc:docMk/>
            <pc:sldMk cId="1226224036" sldId="346"/>
            <ac:picMk id="5" creationId="{D41AC149-DB0E-FA1C-D658-5D0D8BB1BD7A}"/>
          </ac:picMkLst>
        </pc:picChg>
      </pc:sldChg>
      <pc:sldChg chg="addSp delSp modSp add del mod">
        <pc:chgData name="Kristen Eggers" userId="e74e3b90-286f-43ff-9881-44150872d271" providerId="ADAL" clId="{C7C2ACF7-FCFD-497E-854B-03D0A24E1FB7}" dt="2025-04-09T12:14:37.459" v="4569" actId="2696"/>
        <pc:sldMkLst>
          <pc:docMk/>
          <pc:sldMk cId="260001999" sldId="347"/>
        </pc:sldMkLst>
        <pc:spChg chg="add del mod">
          <ac:chgData name="Kristen Eggers" userId="e74e3b90-286f-43ff-9881-44150872d271" providerId="ADAL" clId="{C7C2ACF7-FCFD-497E-854B-03D0A24E1FB7}" dt="2025-04-08T23:53:05.978" v="3377" actId="478"/>
          <ac:spMkLst>
            <pc:docMk/>
            <pc:sldMk cId="260001999" sldId="347"/>
            <ac:spMk id="3" creationId="{9C98D309-0F96-1780-C631-59C13C03B308}"/>
          </ac:spMkLst>
        </pc:spChg>
        <pc:spChg chg="mod">
          <ac:chgData name="Kristen Eggers" userId="e74e3b90-286f-43ff-9881-44150872d271" providerId="ADAL" clId="{C7C2ACF7-FCFD-497E-854B-03D0A24E1FB7}" dt="2025-04-08T23:53:12.664" v="3399" actId="20577"/>
          <ac:spMkLst>
            <pc:docMk/>
            <pc:sldMk cId="260001999" sldId="347"/>
            <ac:spMk id="4" creationId="{194FF43B-19C8-E054-295A-8FF02ADBE507}"/>
          </ac:spMkLst>
        </pc:spChg>
        <pc:picChg chg="del">
          <ac:chgData name="Kristen Eggers" userId="e74e3b90-286f-43ff-9881-44150872d271" providerId="ADAL" clId="{C7C2ACF7-FCFD-497E-854B-03D0A24E1FB7}" dt="2025-04-08T23:53:06.529" v="3378" actId="478"/>
          <ac:picMkLst>
            <pc:docMk/>
            <pc:sldMk cId="260001999" sldId="347"/>
            <ac:picMk id="5" creationId="{131E1771-F768-7276-EC89-EF264DC88D16}"/>
          </ac:picMkLst>
        </pc:picChg>
        <pc:picChg chg="del">
          <ac:chgData name="Kristen Eggers" userId="e74e3b90-286f-43ff-9881-44150872d271" providerId="ADAL" clId="{C7C2ACF7-FCFD-497E-854B-03D0A24E1FB7}" dt="2025-04-08T23:53:05.192" v="3376" actId="478"/>
          <ac:picMkLst>
            <pc:docMk/>
            <pc:sldMk cId="260001999" sldId="347"/>
            <ac:picMk id="10" creationId="{9EF7C2FB-2FAE-BB0D-0173-6E8BD07F0190}"/>
          </ac:picMkLst>
        </pc:picChg>
      </pc:sldChg>
      <pc:sldChg chg="addSp delSp modSp add mod modNotesTx">
        <pc:chgData name="Kristen Eggers" userId="e74e3b90-286f-43ff-9881-44150872d271" providerId="ADAL" clId="{C7C2ACF7-FCFD-497E-854B-03D0A24E1FB7}" dt="2025-04-09T13:24:46.556" v="4837" actId="20577"/>
        <pc:sldMkLst>
          <pc:docMk/>
          <pc:sldMk cId="4238204779" sldId="347"/>
        </pc:sldMkLst>
        <pc:spChg chg="add del mod">
          <ac:chgData name="Kristen Eggers" userId="e74e3b90-286f-43ff-9881-44150872d271" providerId="ADAL" clId="{C7C2ACF7-FCFD-497E-854B-03D0A24E1FB7}" dt="2025-04-09T12:19:22.287" v="4577" actId="478"/>
          <ac:spMkLst>
            <pc:docMk/>
            <pc:sldMk cId="4238204779" sldId="347"/>
            <ac:spMk id="2" creationId="{145D6D4F-CA18-10BF-BFBE-C9A6FBFDAE5B}"/>
          </ac:spMkLst>
        </pc:spChg>
        <pc:picChg chg="add mod">
          <ac:chgData name="Kristen Eggers" userId="e74e3b90-286f-43ff-9881-44150872d271" providerId="ADAL" clId="{C7C2ACF7-FCFD-497E-854B-03D0A24E1FB7}" dt="2025-04-09T12:26:12.506" v="4582" actId="1076"/>
          <ac:picMkLst>
            <pc:docMk/>
            <pc:sldMk cId="4238204779" sldId="347"/>
            <ac:picMk id="3" creationId="{C7E4C1EB-252F-800F-3C57-4AEA7A80AD35}"/>
          </ac:picMkLst>
        </pc:picChg>
        <pc:picChg chg="add mod">
          <ac:chgData name="Kristen Eggers" userId="e74e3b90-286f-43ff-9881-44150872d271" providerId="ADAL" clId="{C7C2ACF7-FCFD-497E-854B-03D0A24E1FB7}" dt="2025-04-09T12:25:51.372" v="4579" actId="1076"/>
          <ac:picMkLst>
            <pc:docMk/>
            <pc:sldMk cId="4238204779" sldId="347"/>
            <ac:picMk id="6" creationId="{8D44BF7B-7AC4-92DD-B9BD-9F09C71D25E1}"/>
          </ac:picMkLst>
        </pc:picChg>
      </pc:sldChg>
      <pc:sldChg chg="addSp modSp add mod">
        <pc:chgData name="Kristen Eggers" userId="e74e3b90-286f-43ff-9881-44150872d271" providerId="ADAL" clId="{C7C2ACF7-FCFD-497E-854B-03D0A24E1FB7}" dt="2025-04-09T03:38:03.792" v="4380" actId="1036"/>
        <pc:sldMkLst>
          <pc:docMk/>
          <pc:sldMk cId="2325978046" sldId="348"/>
        </pc:sldMkLst>
        <pc:spChg chg="mod">
          <ac:chgData name="Kristen Eggers" userId="e74e3b90-286f-43ff-9881-44150872d271" providerId="ADAL" clId="{C7C2ACF7-FCFD-497E-854B-03D0A24E1FB7}" dt="2025-04-09T03:32:03.908" v="4319" actId="6549"/>
          <ac:spMkLst>
            <pc:docMk/>
            <pc:sldMk cId="2325978046" sldId="348"/>
            <ac:spMk id="5" creationId="{3C451A89-D6E1-448B-8F85-70FFA631E5FC}"/>
          </ac:spMkLst>
        </pc:spChg>
        <pc:picChg chg="add mod">
          <ac:chgData name="Kristen Eggers" userId="e74e3b90-286f-43ff-9881-44150872d271" providerId="ADAL" clId="{C7C2ACF7-FCFD-497E-854B-03D0A24E1FB7}" dt="2025-04-09T03:37:09.465" v="4364" actId="1038"/>
          <ac:picMkLst>
            <pc:docMk/>
            <pc:sldMk cId="2325978046" sldId="348"/>
            <ac:picMk id="3" creationId="{819FD39B-5AB2-391D-2243-42661B7C0B6E}"/>
          </ac:picMkLst>
        </pc:picChg>
        <pc:picChg chg="add mod">
          <ac:chgData name="Kristen Eggers" userId="e74e3b90-286f-43ff-9881-44150872d271" providerId="ADAL" clId="{C7C2ACF7-FCFD-497E-854B-03D0A24E1FB7}" dt="2025-04-09T03:38:03.792" v="4380" actId="1036"/>
          <ac:picMkLst>
            <pc:docMk/>
            <pc:sldMk cId="2325978046" sldId="348"/>
            <ac:picMk id="7" creationId="{9C8F1DFE-7121-B182-B43F-35BBDA1669EA}"/>
          </ac:picMkLst>
        </pc:picChg>
        <pc:picChg chg="add mod modCrop">
          <ac:chgData name="Kristen Eggers" userId="e74e3b90-286f-43ff-9881-44150872d271" providerId="ADAL" clId="{C7C2ACF7-FCFD-497E-854B-03D0A24E1FB7}" dt="2025-04-09T03:37:18.439" v="4376" actId="1038"/>
          <ac:picMkLst>
            <pc:docMk/>
            <pc:sldMk cId="2325978046" sldId="348"/>
            <ac:picMk id="9" creationId="{61C8393F-503C-0AAD-4370-10CDA07BFB2A}"/>
          </ac:picMkLst>
        </pc:picChg>
      </pc:sldChg>
      <pc:sldChg chg="modSp add mod">
        <pc:chgData name="Kristen Eggers" userId="e74e3b90-286f-43ff-9881-44150872d271" providerId="ADAL" clId="{C7C2ACF7-FCFD-497E-854B-03D0A24E1FB7}" dt="2025-04-09T03:31:25.126" v="4315" actId="20577"/>
        <pc:sldMkLst>
          <pc:docMk/>
          <pc:sldMk cId="3021403134" sldId="349"/>
        </pc:sldMkLst>
        <pc:spChg chg="mod">
          <ac:chgData name="Kristen Eggers" userId="e74e3b90-286f-43ff-9881-44150872d271" providerId="ADAL" clId="{C7C2ACF7-FCFD-497E-854B-03D0A24E1FB7}" dt="2025-04-09T03:31:25.126" v="4315" actId="20577"/>
          <ac:spMkLst>
            <pc:docMk/>
            <pc:sldMk cId="3021403134" sldId="349"/>
            <ac:spMk id="5" creationId="{397CD3B9-D048-C19B-9612-A2B6D7BE32B2}"/>
          </ac:spMkLst>
        </pc:spChg>
      </pc:sldChg>
      <pc:sldChg chg="addSp delSp modSp add mod">
        <pc:chgData name="Kristen Eggers" userId="e74e3b90-286f-43ff-9881-44150872d271" providerId="ADAL" clId="{C7C2ACF7-FCFD-497E-854B-03D0A24E1FB7}" dt="2025-04-09T03:30:00.348" v="4267" actId="20577"/>
        <pc:sldMkLst>
          <pc:docMk/>
          <pc:sldMk cId="3108629907" sldId="350"/>
        </pc:sldMkLst>
        <pc:spChg chg="mod">
          <ac:chgData name="Kristen Eggers" userId="e74e3b90-286f-43ff-9881-44150872d271" providerId="ADAL" clId="{C7C2ACF7-FCFD-497E-854B-03D0A24E1FB7}" dt="2025-04-09T03:30:00.348" v="4267" actId="20577"/>
          <ac:spMkLst>
            <pc:docMk/>
            <pc:sldMk cId="3108629907" sldId="350"/>
            <ac:spMk id="5" creationId="{FE2E7493-D459-2A8A-0E50-DEEAF4C1C1FE}"/>
          </ac:spMkLst>
        </pc:spChg>
        <pc:picChg chg="add mod">
          <ac:chgData name="Kristen Eggers" userId="e74e3b90-286f-43ff-9881-44150872d271" providerId="ADAL" clId="{C7C2ACF7-FCFD-497E-854B-03D0A24E1FB7}" dt="2025-04-09T03:29:44.839" v="4266" actId="1076"/>
          <ac:picMkLst>
            <pc:docMk/>
            <pc:sldMk cId="3108629907" sldId="350"/>
            <ac:picMk id="3" creationId="{BC99DA2C-E1E5-1C1C-ACA6-C2ACFCD4E4B9}"/>
          </ac:picMkLst>
        </pc:picChg>
        <pc:picChg chg="del">
          <ac:chgData name="Kristen Eggers" userId="e74e3b90-286f-43ff-9881-44150872d271" providerId="ADAL" clId="{C7C2ACF7-FCFD-497E-854B-03D0A24E1FB7}" dt="2025-04-09T03:29:30.213" v="4262" actId="478"/>
          <ac:picMkLst>
            <pc:docMk/>
            <pc:sldMk cId="3108629907" sldId="350"/>
            <ac:picMk id="12" creationId="{09E7F28C-D23F-27A8-25CD-DEFEB6C3846C}"/>
          </ac:picMkLst>
        </pc:picChg>
        <pc:picChg chg="del">
          <ac:chgData name="Kristen Eggers" userId="e74e3b90-286f-43ff-9881-44150872d271" providerId="ADAL" clId="{C7C2ACF7-FCFD-497E-854B-03D0A24E1FB7}" dt="2025-04-09T03:29:29.301" v="4261" actId="478"/>
          <ac:picMkLst>
            <pc:docMk/>
            <pc:sldMk cId="3108629907" sldId="350"/>
            <ac:picMk id="16" creationId="{6DA8D76D-D775-CC63-3B5E-990C444CCA97}"/>
          </ac:picMkLst>
        </pc:picChg>
      </pc:sldChg>
      <pc:sldChg chg="add del">
        <pc:chgData name="Kristen Eggers" userId="e74e3b90-286f-43ff-9881-44150872d271" providerId="ADAL" clId="{C7C2ACF7-FCFD-497E-854B-03D0A24E1FB7}" dt="2025-04-09T03:47:14.237" v="4384" actId="47"/>
        <pc:sldMkLst>
          <pc:docMk/>
          <pc:sldMk cId="734376819" sldId="351"/>
        </pc:sldMkLst>
      </pc:sldChg>
      <pc:sldChg chg="addSp delSp modSp add mod modNotesTx">
        <pc:chgData name="Kristen Eggers" userId="e74e3b90-286f-43ff-9881-44150872d271" providerId="ADAL" clId="{C7C2ACF7-FCFD-497E-854B-03D0A24E1FB7}" dt="2025-04-09T03:56:00.667" v="4568" actId="20577"/>
        <pc:sldMkLst>
          <pc:docMk/>
          <pc:sldMk cId="1241303780" sldId="351"/>
        </pc:sldMkLst>
        <pc:picChg chg="del">
          <ac:chgData name="Kristen Eggers" userId="e74e3b90-286f-43ff-9881-44150872d271" providerId="ADAL" clId="{C7C2ACF7-FCFD-497E-854B-03D0A24E1FB7}" dt="2025-04-09T03:53:11.630" v="4391" actId="478"/>
          <ac:picMkLst>
            <pc:docMk/>
            <pc:sldMk cId="1241303780" sldId="351"/>
            <ac:picMk id="7" creationId="{B817FAF7-E850-AD6A-CA06-56CDA7391C5F}"/>
          </ac:picMkLst>
        </pc:picChg>
        <pc:picChg chg="add mod">
          <ac:chgData name="Kristen Eggers" userId="e74e3b90-286f-43ff-9881-44150872d271" providerId="ADAL" clId="{C7C2ACF7-FCFD-497E-854B-03D0A24E1FB7}" dt="2025-04-09T03:53:18.909" v="4392" actId="1076"/>
          <ac:picMkLst>
            <pc:docMk/>
            <pc:sldMk cId="1241303780" sldId="351"/>
            <ac:picMk id="2050" creationId="{7F38C5B1-21C3-889F-47AD-F177B274059C}"/>
          </ac:picMkLst>
        </pc:picChg>
      </pc:sldChg>
      <pc:sldChg chg="add del">
        <pc:chgData name="Kristen Eggers" userId="e74e3b90-286f-43ff-9881-44150872d271" providerId="ADAL" clId="{C7C2ACF7-FCFD-497E-854B-03D0A24E1FB7}" dt="2025-04-09T03:47:07.142" v="4383" actId="47"/>
        <pc:sldMkLst>
          <pc:docMk/>
          <pc:sldMk cId="3775958544" sldId="35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03BBB-9063-4440-B30C-9E33266EE80F}" type="datetimeFigureOut">
              <a:rPr lang="en-US" smtClean="0"/>
              <a:t>4/9/2025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0E5F-6D35-4F6A-A384-99484C6F708A}" type="slidenum">
              <a:rPr lang="en-US" smtClean="0"/>
              <a:t>‹#›</a:t>
            </a:fld>
            <a:endParaRPr lang="en-US"/>
          </a:p>
        </p:txBody>
      </p:sp>
    </p:spTree>
    <p:extLst>
      <p:ext uri="{BB962C8B-B14F-4D97-AF65-F5344CB8AC3E}">
        <p14:creationId xmlns:p14="http://schemas.microsoft.com/office/powerpoint/2010/main" val="299631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AF0E5F-6D35-4F6A-A384-99484C6F708A}" type="slidenum">
              <a:rPr lang="en-US" smtClean="0"/>
              <a:t>1</a:t>
            </a:fld>
            <a:endParaRPr lang="en-US"/>
          </a:p>
        </p:txBody>
      </p:sp>
    </p:spTree>
    <p:extLst>
      <p:ext uri="{BB962C8B-B14F-4D97-AF65-F5344CB8AC3E}">
        <p14:creationId xmlns:p14="http://schemas.microsoft.com/office/powerpoint/2010/main" val="2496154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Beach Morning Glory &amp; Beach Evening Primrose also colonize the strip of beach facing slopes</a:t>
            </a:r>
            <a:r>
              <a:rPr lang="en-US" baseline="0" dirty="0"/>
              <a:t> of the fore dunes.</a:t>
            </a:r>
            <a:endParaRPr lang="en-US" dirty="0"/>
          </a:p>
        </p:txBody>
      </p:sp>
      <p:sp>
        <p:nvSpPr>
          <p:cNvPr id="4" name="Slide Number Placeholder 3"/>
          <p:cNvSpPr>
            <a:spLocks noGrp="1"/>
          </p:cNvSpPr>
          <p:nvPr>
            <p:ph type="sldNum" sz="quarter" idx="10"/>
          </p:nvPr>
        </p:nvSpPr>
        <p:spPr/>
        <p:txBody>
          <a:bodyPr/>
          <a:lstStyle/>
          <a:p>
            <a:fld id="{D9AF0E5F-6D35-4F6A-A384-99484C6F708A}" type="slidenum">
              <a:rPr lang="en-US" smtClean="0"/>
              <a:t>10</a:t>
            </a:fld>
            <a:endParaRPr lang="en-US"/>
          </a:p>
        </p:txBody>
      </p:sp>
    </p:spTree>
    <p:extLst>
      <p:ext uri="{BB962C8B-B14F-4D97-AF65-F5344CB8AC3E}">
        <p14:creationId xmlns:p14="http://schemas.microsoft.com/office/powerpoint/2010/main" val="927907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primary mission of </a:t>
            </a:r>
            <a:r>
              <a:rPr lang="en-US" sz="1200" dirty="0">
                <a:solidFill>
                  <a:schemeClr val="accent1">
                    <a:lumMod val="60000"/>
                    <a:lumOff val="40000"/>
                  </a:schemeClr>
                </a:solidFill>
              </a:rPr>
              <a:t>Mustang Island State Park </a:t>
            </a:r>
            <a:r>
              <a:rPr lang="en-US" sz="1200" dirty="0"/>
              <a:t>is to manage and conserve this barrier island eco-system while providing quality, recreational opportunities and site-based interpretation of natural and cultural resources. </a:t>
            </a:r>
          </a:p>
          <a:p>
            <a:endParaRPr lang="en-US" dirty="0"/>
          </a:p>
          <a:p>
            <a:r>
              <a:rPr lang="en-US" dirty="0"/>
              <a:t>This two-pronged mission focused on both conservation and recreation comes as a challenge, often with the two objectives in opposition of each other. It takes a great deal of careful planning, review and implementation of operations to find a sustainable balance. </a:t>
            </a:r>
          </a:p>
        </p:txBody>
      </p:sp>
      <p:sp>
        <p:nvSpPr>
          <p:cNvPr id="4" name="Slide Number Placeholder 3"/>
          <p:cNvSpPr>
            <a:spLocks noGrp="1"/>
          </p:cNvSpPr>
          <p:nvPr>
            <p:ph type="sldNum" sz="quarter" idx="10"/>
          </p:nvPr>
        </p:nvSpPr>
        <p:spPr/>
        <p:txBody>
          <a:bodyPr/>
          <a:lstStyle/>
          <a:p>
            <a:fld id="{D9AF0E5F-6D35-4F6A-A384-99484C6F708A}" type="slidenum">
              <a:rPr lang="en-US" smtClean="0"/>
              <a:t>11</a:t>
            </a:fld>
            <a:endParaRPr lang="en-US"/>
          </a:p>
        </p:txBody>
      </p:sp>
    </p:spTree>
    <p:extLst>
      <p:ext uri="{BB962C8B-B14F-4D97-AF65-F5344CB8AC3E}">
        <p14:creationId xmlns:p14="http://schemas.microsoft.com/office/powerpoint/2010/main" val="3877885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conserve habitat in our parks by several means including:</a:t>
            </a:r>
            <a:r>
              <a:rPr lang="en-US" sz="1200" b="0" i="0" kern="1200" baseline="0" dirty="0">
                <a:solidFill>
                  <a:schemeClr val="tx1"/>
                </a:solidFill>
                <a:effectLst/>
                <a:latin typeface="+mn-lt"/>
                <a:ea typeface="+mn-ea"/>
                <a:cs typeface="+mn-cs"/>
              </a:rPr>
              <a:t> c</a:t>
            </a:r>
            <a:r>
              <a:rPr lang="en-US" sz="1200" b="0" i="0" kern="1200" dirty="0">
                <a:solidFill>
                  <a:schemeClr val="tx1"/>
                </a:solidFill>
                <a:effectLst/>
                <a:latin typeface="+mn-lt"/>
                <a:ea typeface="+mn-ea"/>
                <a:cs typeface="+mn-cs"/>
              </a:rPr>
              <a:t>onducting prescribed burns, monitoring</a:t>
            </a:r>
            <a:r>
              <a:rPr lang="en-US" sz="1200" b="0" i="0" kern="1200" baseline="0" dirty="0">
                <a:solidFill>
                  <a:schemeClr val="tx1"/>
                </a:solidFill>
                <a:effectLst/>
                <a:latin typeface="+mn-lt"/>
                <a:ea typeface="+mn-ea"/>
                <a:cs typeface="+mn-cs"/>
              </a:rPr>
              <a:t> and removing invasive species, and protection of sensitive habitats through park operations and directing public access.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endParaRPr lang="en-US" sz="1200" dirty="0"/>
          </a:p>
        </p:txBody>
      </p:sp>
      <p:sp>
        <p:nvSpPr>
          <p:cNvPr id="4" name="Slide Number Placeholder 3"/>
          <p:cNvSpPr>
            <a:spLocks noGrp="1"/>
          </p:cNvSpPr>
          <p:nvPr>
            <p:ph type="sldNum" sz="quarter" idx="10"/>
          </p:nvPr>
        </p:nvSpPr>
        <p:spPr/>
        <p:txBody>
          <a:bodyPr/>
          <a:lstStyle/>
          <a:p>
            <a:fld id="{D9AF0E5F-6D35-4F6A-A384-99484C6F708A}" type="slidenum">
              <a:rPr lang="en-US" smtClean="0"/>
              <a:t>12</a:t>
            </a:fld>
            <a:endParaRPr lang="en-US"/>
          </a:p>
        </p:txBody>
      </p:sp>
    </p:spTree>
    <p:extLst>
      <p:ext uri="{BB962C8B-B14F-4D97-AF65-F5344CB8AC3E}">
        <p14:creationId xmlns:p14="http://schemas.microsoft.com/office/powerpoint/2010/main" val="50821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main tools we use to manage coastal prairie habitat is prescribed fire. </a:t>
            </a:r>
          </a:p>
          <a:p>
            <a:endParaRPr lang="en-US" dirty="0"/>
          </a:p>
          <a:p>
            <a:r>
              <a:rPr lang="en-US" dirty="0"/>
              <a:t>In the </a:t>
            </a:r>
            <a:r>
              <a:rPr lang="en-US" baseline="0" dirty="0"/>
              <a:t>Gulf Coast Prairies and Marshes Ecoregion,</a:t>
            </a:r>
            <a:r>
              <a:rPr lang="en-US" dirty="0"/>
              <a:t> conversion of native prairies to brush displaces many wildlife species which are dependent upon grasses and forbs.  Fire used to occur naturally every three to five years, on average in this area. Fire would burn up the low</a:t>
            </a:r>
            <a:r>
              <a:rPr lang="en-US" baseline="0" dirty="0"/>
              <a:t> brush that had developed over a short time</a:t>
            </a:r>
            <a:r>
              <a:rPr lang="en-US" dirty="0"/>
              <a:t>, and would maintain the balance between</a:t>
            </a:r>
            <a:r>
              <a:rPr lang="en-US" baseline="0" dirty="0"/>
              <a:t> brushland and </a:t>
            </a:r>
            <a:r>
              <a:rPr lang="en-US" dirty="0"/>
              <a:t>prairie</a:t>
            </a:r>
            <a:r>
              <a:rPr lang="en-US" baseline="0" dirty="0"/>
              <a:t>, but when settlers moved in and began suppressing wildfires, the balance was lost.  Very little naturally occurring </a:t>
            </a:r>
            <a:r>
              <a:rPr lang="en-US" dirty="0"/>
              <a:t>prairie</a:t>
            </a:r>
            <a:r>
              <a:rPr lang="en-US" baseline="0" dirty="0"/>
              <a:t> now survives in Texas.</a:t>
            </a:r>
          </a:p>
        </p:txBody>
      </p:sp>
      <p:sp>
        <p:nvSpPr>
          <p:cNvPr id="4" name="Slide Number Placeholder 3"/>
          <p:cNvSpPr>
            <a:spLocks noGrp="1"/>
          </p:cNvSpPr>
          <p:nvPr>
            <p:ph type="sldNum" sz="quarter" idx="10"/>
          </p:nvPr>
        </p:nvSpPr>
        <p:spPr/>
        <p:txBody>
          <a:bodyPr/>
          <a:lstStyle/>
          <a:p>
            <a:fld id="{D9AF0E5F-6D35-4F6A-A384-99484C6F708A}" type="slidenum">
              <a:rPr lang="en-US" smtClean="0"/>
              <a:t>13</a:t>
            </a:fld>
            <a:endParaRPr lang="en-US"/>
          </a:p>
        </p:txBody>
      </p:sp>
    </p:spTree>
    <p:extLst>
      <p:ext uri="{BB962C8B-B14F-4D97-AF65-F5344CB8AC3E}">
        <p14:creationId xmlns:p14="http://schemas.microsoft.com/office/powerpoint/2010/main" val="400664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fire burns through an area, nutrients are returned to the soil and vegetation </a:t>
            </a:r>
            <a:r>
              <a:rPr lang="en-US" dirty="0" err="1"/>
              <a:t>resprouts</a:t>
            </a:r>
            <a:r>
              <a:rPr lang="en-US" dirty="0"/>
              <a:t> providing nutritious forage for many species from insects to raptors and coyotes. </a:t>
            </a:r>
          </a:p>
        </p:txBody>
      </p:sp>
      <p:sp>
        <p:nvSpPr>
          <p:cNvPr id="4" name="Slide Number Placeholder 3"/>
          <p:cNvSpPr>
            <a:spLocks noGrp="1"/>
          </p:cNvSpPr>
          <p:nvPr>
            <p:ph type="sldNum" sz="quarter" idx="10"/>
          </p:nvPr>
        </p:nvSpPr>
        <p:spPr/>
        <p:txBody>
          <a:bodyPr/>
          <a:lstStyle/>
          <a:p>
            <a:fld id="{D9AF0E5F-6D35-4F6A-A384-99484C6F708A}" type="slidenum">
              <a:rPr lang="en-US" smtClean="0"/>
              <a:t>14</a:t>
            </a:fld>
            <a:endParaRPr lang="en-US"/>
          </a:p>
        </p:txBody>
      </p:sp>
    </p:spTree>
    <p:extLst>
      <p:ext uri="{BB962C8B-B14F-4D97-AF65-F5344CB8AC3E}">
        <p14:creationId xmlns:p14="http://schemas.microsoft.com/office/powerpoint/2010/main" val="71448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DCBDA-5AD3-7B5F-206A-CD5083425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268F63-ED38-78F0-D5D6-5EF3217F4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BE173E-B300-70A9-16C9-B54ADD98AE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50F606B-A778-99D9-B12C-5E9D384951EF}"/>
              </a:ext>
            </a:extLst>
          </p:cNvPr>
          <p:cNvSpPr>
            <a:spLocks noGrp="1"/>
          </p:cNvSpPr>
          <p:nvPr>
            <p:ph type="sldNum" sz="quarter" idx="10"/>
          </p:nvPr>
        </p:nvSpPr>
        <p:spPr/>
        <p:txBody>
          <a:bodyPr/>
          <a:lstStyle/>
          <a:p>
            <a:fld id="{D9AF0E5F-6D35-4F6A-A384-99484C6F708A}" type="slidenum">
              <a:rPr lang="en-US" smtClean="0"/>
              <a:t>15</a:t>
            </a:fld>
            <a:endParaRPr lang="en-US"/>
          </a:p>
        </p:txBody>
      </p:sp>
    </p:spTree>
    <p:extLst>
      <p:ext uri="{BB962C8B-B14F-4D97-AF65-F5344CB8AC3E}">
        <p14:creationId xmlns:p14="http://schemas.microsoft.com/office/powerpoint/2010/main" val="691298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35441-4302-F10E-E0A3-0FE1A26DC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BF66A-447B-963E-63D0-68E551265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6A693-AABD-314F-9805-6109E4D5C5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Comprehensive vegetation community mapping as a baseline inventory. Can see the mosaic of plant communities mapped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20 Permanent Vegetation Plots – established to help us characterize the natural vegetation communities throughout the park. Plots are regularly re-sampled to help staff monitor succession, effects of management activities such as prescribed fire, and effectiveness of restoration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2896BE4-7591-36C9-60B6-EDDD66DD73FB}"/>
              </a:ext>
            </a:extLst>
          </p:cNvPr>
          <p:cNvSpPr>
            <a:spLocks noGrp="1"/>
          </p:cNvSpPr>
          <p:nvPr>
            <p:ph type="sldNum" sz="quarter" idx="10"/>
          </p:nvPr>
        </p:nvSpPr>
        <p:spPr/>
        <p:txBody>
          <a:bodyPr/>
          <a:lstStyle/>
          <a:p>
            <a:fld id="{D9AF0E5F-6D35-4F6A-A384-99484C6F708A}" type="slidenum">
              <a:rPr lang="en-US" smtClean="0"/>
              <a:t>16</a:t>
            </a:fld>
            <a:endParaRPr lang="en-US"/>
          </a:p>
        </p:txBody>
      </p:sp>
    </p:spTree>
    <p:extLst>
      <p:ext uri="{BB962C8B-B14F-4D97-AF65-F5344CB8AC3E}">
        <p14:creationId xmlns:p14="http://schemas.microsoft.com/office/powerpoint/2010/main" val="1461261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species that depends greatly upon our conservation</a:t>
            </a:r>
            <a:r>
              <a:rPr lang="en-US" baseline="0" dirty="0"/>
              <a:t> efforts, and especially on prescribed fire, is the Northern </a:t>
            </a:r>
            <a:r>
              <a:rPr lang="en-US" baseline="0" dirty="0" err="1"/>
              <a:t>Aplomado</a:t>
            </a:r>
            <a:r>
              <a:rPr lang="en-US" baseline="0" dirty="0"/>
              <a:t> Falcon, a species listed as endangered since 1986.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require open grasslands and savannahs where tall cacti, yuccas and taller pines and oaks grow in open stands. They nest in old stick nests of hawks and other birds constructed in tall yuccas. Sometimes they even evict other birds from their nests. They usually lay two or three eggs.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9AF0E5F-6D35-4F6A-A384-99484C6F708A}" type="slidenum">
              <a:rPr lang="en-US" smtClean="0"/>
              <a:t>17</a:t>
            </a:fld>
            <a:endParaRPr lang="en-US"/>
          </a:p>
        </p:txBody>
      </p:sp>
    </p:spTree>
    <p:extLst>
      <p:ext uri="{BB962C8B-B14F-4D97-AF65-F5344CB8AC3E}">
        <p14:creationId xmlns:p14="http://schemas.microsoft.com/office/powerpoint/2010/main" val="366458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Aplomado</a:t>
            </a:r>
            <a:r>
              <a:rPr lang="en-US" sz="1200" kern="1200" dirty="0">
                <a:solidFill>
                  <a:schemeClr val="tx1"/>
                </a:solidFill>
                <a:effectLst/>
                <a:latin typeface="+mn-lt"/>
                <a:ea typeface="+mn-ea"/>
                <a:cs typeface="+mn-cs"/>
              </a:rPr>
              <a:t> falcons used to be found here, but had been absent</a:t>
            </a:r>
            <a:r>
              <a:rPr lang="en-US" sz="1200" kern="1200" baseline="0" dirty="0">
                <a:solidFill>
                  <a:schemeClr val="tx1"/>
                </a:solidFill>
                <a:effectLst/>
                <a:latin typeface="+mn-lt"/>
                <a:ea typeface="+mn-ea"/>
                <a:cs typeface="+mn-cs"/>
              </a:rPr>
              <a:t> from the area since the </a:t>
            </a:r>
            <a:r>
              <a:rPr lang="en-US" sz="1200" kern="1200" baseline="0" dirty="0" err="1">
                <a:solidFill>
                  <a:schemeClr val="tx1"/>
                </a:solidFill>
                <a:effectLst/>
                <a:latin typeface="+mn-lt"/>
                <a:ea typeface="+mn-ea"/>
                <a:cs typeface="+mn-cs"/>
              </a:rPr>
              <a:t>1950s</a:t>
            </a:r>
            <a:r>
              <a:rPr lang="en-US"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were placed on the federal endangered species list primarily because of loss of the grassland prairie habitat where they hunt.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Aplomados</a:t>
            </a:r>
            <a:r>
              <a:rPr lang="en-US" dirty="0"/>
              <a:t> were re-introduced to the park in 2012, through a partnership with The Peregrine Fund and USFWS -- and since then, falcons have continued to nest</a:t>
            </a:r>
            <a:r>
              <a:rPr lang="en-US" baseline="0" dirty="0"/>
              <a:t> here.</a:t>
            </a:r>
          </a:p>
          <a:p>
            <a:endParaRPr lang="en-US" baseline="0" dirty="0"/>
          </a:p>
        </p:txBody>
      </p:sp>
      <p:sp>
        <p:nvSpPr>
          <p:cNvPr id="4" name="Slide Number Placeholder 3"/>
          <p:cNvSpPr>
            <a:spLocks noGrp="1"/>
          </p:cNvSpPr>
          <p:nvPr>
            <p:ph type="sldNum" sz="quarter" idx="10"/>
          </p:nvPr>
        </p:nvSpPr>
        <p:spPr/>
        <p:txBody>
          <a:bodyPr/>
          <a:lstStyle/>
          <a:p>
            <a:fld id="{D9AF0E5F-6D35-4F6A-A384-99484C6F708A}" type="slidenum">
              <a:rPr lang="en-US" smtClean="0"/>
              <a:t>18</a:t>
            </a:fld>
            <a:endParaRPr lang="en-US"/>
          </a:p>
        </p:txBody>
      </p:sp>
    </p:spTree>
    <p:extLst>
      <p:ext uri="{BB962C8B-B14F-4D97-AF65-F5344CB8AC3E}">
        <p14:creationId xmlns:p14="http://schemas.microsoft.com/office/powerpoint/2010/main" val="171488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area, </a:t>
            </a:r>
            <a:r>
              <a:rPr lang="en-US" dirty="0" err="1"/>
              <a:t>Aplomados</a:t>
            </a:r>
            <a:r>
              <a:rPr lang="en-US" dirty="0"/>
              <a:t> would </a:t>
            </a:r>
            <a:r>
              <a:rPr lang="en-US" baseline="0" dirty="0"/>
              <a:t>naturally use stick nests constructed by White tailed hawks. </a:t>
            </a:r>
            <a:r>
              <a:rPr lang="en-US" dirty="0"/>
              <a:t>We have provided both natural and planted yuccas and protected naturally occurring yaupon bushes when they were found to have nests. We also have two nest boxes constructed in the park for their use.</a:t>
            </a:r>
          </a:p>
        </p:txBody>
      </p:sp>
      <p:sp>
        <p:nvSpPr>
          <p:cNvPr id="4" name="Slide Number Placeholder 3"/>
          <p:cNvSpPr>
            <a:spLocks noGrp="1"/>
          </p:cNvSpPr>
          <p:nvPr>
            <p:ph type="sldNum" sz="quarter" idx="10"/>
          </p:nvPr>
        </p:nvSpPr>
        <p:spPr/>
        <p:txBody>
          <a:bodyPr/>
          <a:lstStyle/>
          <a:p>
            <a:fld id="{D9AF0E5F-6D35-4F6A-A384-99484C6F708A}" type="slidenum">
              <a:rPr lang="en-US" smtClean="0"/>
              <a:t>19</a:t>
            </a:fld>
            <a:endParaRPr lang="en-US"/>
          </a:p>
        </p:txBody>
      </p:sp>
    </p:spTree>
    <p:extLst>
      <p:ext uri="{BB962C8B-B14F-4D97-AF65-F5344CB8AC3E}">
        <p14:creationId xmlns:p14="http://schemas.microsoft.com/office/powerpoint/2010/main" val="193617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Mustang Island is located centrally along the Texas coast, in the Coastal Bend region and the </a:t>
            </a:r>
            <a:r>
              <a:rPr lang="en-US" baseline="0" dirty="0"/>
              <a:t>Gulf Coast Prairies and Marshes Ecoregion.</a:t>
            </a:r>
            <a:r>
              <a:rPr lang="en-US" dirty="0"/>
              <a:t> It is a relatively young barrier island, running 18 miles long, between the Gulf and Corpus Christi Bay with San Jose Island to the north and Padre Island to the south.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see in this map that the park makes up a sizeable part of the island. </a:t>
            </a:r>
            <a:r>
              <a:rPr lang="en-US" dirty="0"/>
              <a:t>In total the park is over 4,700 acres. </a:t>
            </a:r>
            <a:r>
              <a:rPr lang="en-US" sz="1200" b="0" i="0" u="none" strike="noStrike" kern="1200" baseline="0" dirty="0">
                <a:solidFill>
                  <a:schemeClr val="tx1"/>
                </a:solidFill>
                <a:latin typeface="+mn-lt"/>
                <a:ea typeface="+mn-ea"/>
                <a:cs typeface="+mn-cs"/>
              </a:rPr>
              <a:t>In 1972, 3,703 acres were purchased from private owners to establish the park. In 2002, a land exchange with the City of Corpus Christi expanded the park to over 4,000 acres and in 2015, an additional 700 acres was added.  The Texas General Land Office owns another 500 acres within the park for which we hold a Coastal Lease.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Park opened in 1979</a:t>
            </a:r>
          </a:p>
        </p:txBody>
      </p:sp>
      <p:sp>
        <p:nvSpPr>
          <p:cNvPr id="4" name="Slide Number Placeholder 3"/>
          <p:cNvSpPr>
            <a:spLocks noGrp="1"/>
          </p:cNvSpPr>
          <p:nvPr>
            <p:ph type="sldNum" sz="quarter" idx="10"/>
          </p:nvPr>
        </p:nvSpPr>
        <p:spPr/>
        <p:txBody>
          <a:bodyPr/>
          <a:lstStyle/>
          <a:p>
            <a:fld id="{D9AF0E5F-6D35-4F6A-A384-99484C6F708A}" type="slidenum">
              <a:rPr lang="en-US" smtClean="0"/>
              <a:t>2</a:t>
            </a:fld>
            <a:endParaRPr lang="en-US"/>
          </a:p>
        </p:txBody>
      </p:sp>
    </p:spTree>
    <p:extLst>
      <p:ext uri="{BB962C8B-B14F-4D97-AF65-F5344CB8AC3E}">
        <p14:creationId xmlns:p14="http://schemas.microsoft.com/office/powerpoint/2010/main" val="1423658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addition to brush encroachment, many prairie areas on the barrier island are being invaded by non-native species. This photo shows </a:t>
            </a:r>
            <a:r>
              <a:rPr lang="en-US" dirty="0"/>
              <a:t>Brazilian Peppertree and Guinea grass in the foreground.</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These non-native plants, and many others, are imported for various reasons, and they overgrow in the natural environment, often as monocultures, and displace the native species. </a:t>
            </a:r>
            <a:r>
              <a:rPr lang="en-US" sz="1200" dirty="0"/>
              <a:t>Wildlife that did not evolve to live with these</a:t>
            </a:r>
            <a:r>
              <a:rPr lang="en-US" sz="1200" baseline="0" dirty="0"/>
              <a:t> species</a:t>
            </a:r>
            <a:r>
              <a:rPr lang="en-US" sz="1200" dirty="0"/>
              <a:t> can no longer find the food, cover, nesting material and sites needed to survive</a:t>
            </a:r>
            <a:r>
              <a:rPr lang="en-US" sz="1200" baseline="0" dirty="0"/>
              <a:t> and reproduce. </a:t>
            </a:r>
            <a:r>
              <a:rPr lang="en-US" baseline="0" dirty="0"/>
              <a:t>It is critically important that we control invasive non-native species in order to maintain our native habitats and biodiversity. </a:t>
            </a:r>
          </a:p>
        </p:txBody>
      </p:sp>
      <p:sp>
        <p:nvSpPr>
          <p:cNvPr id="4" name="Slide Number Placeholder 3"/>
          <p:cNvSpPr>
            <a:spLocks noGrp="1"/>
          </p:cNvSpPr>
          <p:nvPr>
            <p:ph type="sldNum" sz="quarter" idx="10"/>
          </p:nvPr>
        </p:nvSpPr>
        <p:spPr/>
        <p:txBody>
          <a:bodyPr/>
          <a:lstStyle/>
          <a:p>
            <a:fld id="{D9AF0E5F-6D35-4F6A-A384-99484C6F708A}" type="slidenum">
              <a:rPr lang="en-US" smtClean="0"/>
              <a:t>20</a:t>
            </a:fld>
            <a:endParaRPr lang="en-US"/>
          </a:p>
        </p:txBody>
      </p:sp>
    </p:spTree>
    <p:extLst>
      <p:ext uri="{BB962C8B-B14F-4D97-AF65-F5344CB8AC3E}">
        <p14:creationId xmlns:p14="http://schemas.microsoft.com/office/powerpoint/2010/main" val="2569302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2014 we</a:t>
            </a:r>
            <a:r>
              <a:rPr lang="en-US" baseline="0" dirty="0"/>
              <a:t> joined efforts with several other conservation partners and formed a </a:t>
            </a:r>
            <a:r>
              <a:rPr lang="en-US" dirty="0"/>
              <a:t>Cooperative Weed Management Area. We work together several times each year to bring together all our resources to control Brazilian Peppertree and other invasives on Mustang Island.</a:t>
            </a:r>
          </a:p>
        </p:txBody>
      </p:sp>
      <p:sp>
        <p:nvSpPr>
          <p:cNvPr id="4" name="Slide Number Placeholder 3"/>
          <p:cNvSpPr>
            <a:spLocks noGrp="1"/>
          </p:cNvSpPr>
          <p:nvPr>
            <p:ph type="sldNum" sz="quarter" idx="10"/>
          </p:nvPr>
        </p:nvSpPr>
        <p:spPr/>
        <p:txBody>
          <a:bodyPr/>
          <a:lstStyle/>
          <a:p>
            <a:fld id="{D9AF0E5F-6D35-4F6A-A384-99484C6F708A}" type="slidenum">
              <a:rPr lang="en-US" smtClean="0"/>
              <a:t>21</a:t>
            </a:fld>
            <a:endParaRPr lang="en-US"/>
          </a:p>
        </p:txBody>
      </p:sp>
    </p:spTree>
    <p:extLst>
      <p:ext uri="{BB962C8B-B14F-4D97-AF65-F5344CB8AC3E}">
        <p14:creationId xmlns:p14="http://schemas.microsoft.com/office/powerpoint/2010/main" val="2861368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before and after a site was cleared of Brazilian peppertrees. Grasses will grow back restoring the area to a more natural state with greater biodiversity.</a:t>
            </a:r>
          </a:p>
        </p:txBody>
      </p:sp>
      <p:sp>
        <p:nvSpPr>
          <p:cNvPr id="4" name="Slide Number Placeholder 3"/>
          <p:cNvSpPr>
            <a:spLocks noGrp="1"/>
          </p:cNvSpPr>
          <p:nvPr>
            <p:ph type="sldNum" sz="quarter" idx="10"/>
          </p:nvPr>
        </p:nvSpPr>
        <p:spPr/>
        <p:txBody>
          <a:bodyPr/>
          <a:lstStyle/>
          <a:p>
            <a:fld id="{D9AF0E5F-6D35-4F6A-A384-99484C6F708A}" type="slidenum">
              <a:rPr lang="en-US" smtClean="0"/>
              <a:t>22</a:t>
            </a:fld>
            <a:endParaRPr lang="en-US"/>
          </a:p>
        </p:txBody>
      </p:sp>
    </p:spTree>
    <p:extLst>
      <p:ext uri="{BB962C8B-B14F-4D97-AF65-F5344CB8AC3E}">
        <p14:creationId xmlns:p14="http://schemas.microsoft.com/office/powerpoint/2010/main" val="35952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4041F-D26A-B2E9-26A4-113EFA9373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33D0BE-E78F-7DFC-3D8E-B1739DAD2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CE0BDD-31C2-4EE0-39B8-CE6C20659F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66F74C-4137-D912-B3CD-6EF135DAE7C6}"/>
              </a:ext>
            </a:extLst>
          </p:cNvPr>
          <p:cNvSpPr>
            <a:spLocks noGrp="1"/>
          </p:cNvSpPr>
          <p:nvPr>
            <p:ph type="sldNum" sz="quarter" idx="10"/>
          </p:nvPr>
        </p:nvSpPr>
        <p:spPr/>
        <p:txBody>
          <a:bodyPr/>
          <a:lstStyle/>
          <a:p>
            <a:fld id="{D9AF0E5F-6D35-4F6A-A384-99484C6F708A}" type="slidenum">
              <a:rPr lang="en-US" smtClean="0"/>
              <a:t>23</a:t>
            </a:fld>
            <a:endParaRPr lang="en-US"/>
          </a:p>
        </p:txBody>
      </p:sp>
    </p:spTree>
    <p:extLst>
      <p:ext uri="{BB962C8B-B14F-4D97-AF65-F5344CB8AC3E}">
        <p14:creationId xmlns:p14="http://schemas.microsoft.com/office/powerpoint/2010/main" val="2447233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AE421-357A-04D4-ED01-706EFACCE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E0FD58-3685-23D6-CE1D-BF75E9C30C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6354F-1456-D787-F148-7263651C41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A53D69-003E-5D4B-DB54-4BAE4E870BAD}"/>
              </a:ext>
            </a:extLst>
          </p:cNvPr>
          <p:cNvSpPr>
            <a:spLocks noGrp="1"/>
          </p:cNvSpPr>
          <p:nvPr>
            <p:ph type="sldNum" sz="quarter" idx="10"/>
          </p:nvPr>
        </p:nvSpPr>
        <p:spPr/>
        <p:txBody>
          <a:bodyPr/>
          <a:lstStyle/>
          <a:p>
            <a:fld id="{D9AF0E5F-6D35-4F6A-A384-99484C6F708A}" type="slidenum">
              <a:rPr lang="en-US" smtClean="0"/>
              <a:t>24</a:t>
            </a:fld>
            <a:endParaRPr lang="en-US"/>
          </a:p>
        </p:txBody>
      </p:sp>
    </p:spTree>
    <p:extLst>
      <p:ext uri="{BB962C8B-B14F-4D97-AF65-F5344CB8AC3E}">
        <p14:creationId xmlns:p14="http://schemas.microsoft.com/office/powerpoint/2010/main" val="1228391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29B58-8C6B-3E96-4E00-AD1F246FA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B9A45-B7E9-C75D-4313-924671B24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20950D-6B13-988C-0BAA-5AB29D1729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D0C677-339C-A097-FD27-ACC7E0D316AA}"/>
              </a:ext>
            </a:extLst>
          </p:cNvPr>
          <p:cNvSpPr>
            <a:spLocks noGrp="1"/>
          </p:cNvSpPr>
          <p:nvPr>
            <p:ph type="sldNum" sz="quarter" idx="10"/>
          </p:nvPr>
        </p:nvSpPr>
        <p:spPr/>
        <p:txBody>
          <a:bodyPr/>
          <a:lstStyle/>
          <a:p>
            <a:fld id="{D9AF0E5F-6D35-4F6A-A384-99484C6F708A}" type="slidenum">
              <a:rPr lang="en-US" smtClean="0"/>
              <a:t>25</a:t>
            </a:fld>
            <a:endParaRPr lang="en-US"/>
          </a:p>
        </p:txBody>
      </p:sp>
    </p:spTree>
    <p:extLst>
      <p:ext uri="{BB962C8B-B14F-4D97-AF65-F5344CB8AC3E}">
        <p14:creationId xmlns:p14="http://schemas.microsoft.com/office/powerpoint/2010/main" val="2973944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87873-8513-8B5C-1474-D239CFE5FB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54337-4637-3E18-1FA4-9BCD246D3F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81BF6-C58C-3CD9-2DF5-68FA720987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178D1-E337-BB07-5191-C2FC117EE011}"/>
              </a:ext>
            </a:extLst>
          </p:cNvPr>
          <p:cNvSpPr>
            <a:spLocks noGrp="1"/>
          </p:cNvSpPr>
          <p:nvPr>
            <p:ph type="sldNum" sz="quarter" idx="10"/>
          </p:nvPr>
        </p:nvSpPr>
        <p:spPr/>
        <p:txBody>
          <a:bodyPr/>
          <a:lstStyle/>
          <a:p>
            <a:fld id="{D9AF0E5F-6D35-4F6A-A384-99484C6F708A}" type="slidenum">
              <a:rPr lang="en-US" smtClean="0"/>
              <a:t>26</a:t>
            </a:fld>
            <a:endParaRPr lang="en-US"/>
          </a:p>
        </p:txBody>
      </p:sp>
    </p:spTree>
    <p:extLst>
      <p:ext uri="{BB962C8B-B14F-4D97-AF65-F5344CB8AC3E}">
        <p14:creationId xmlns:p14="http://schemas.microsoft.com/office/powerpoint/2010/main" val="34514586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F009D-8AED-E2C7-D71A-AAFA87708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BB7C90-3B5D-90EF-AA89-812FEE36B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67494-3376-7282-264B-4DD434C078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Back to the Mission – balancing conservation with quality recreational opportunities, all while educating the public to develop stewardship</a:t>
            </a:r>
            <a:endParaRPr lang="en-US" dirty="0"/>
          </a:p>
        </p:txBody>
      </p:sp>
      <p:sp>
        <p:nvSpPr>
          <p:cNvPr id="4" name="Slide Number Placeholder 3">
            <a:extLst>
              <a:ext uri="{FF2B5EF4-FFF2-40B4-BE49-F238E27FC236}">
                <a16:creationId xmlns:a16="http://schemas.microsoft.com/office/drawing/2014/main" id="{75D86CC2-FC49-FB0B-D055-FCBE9EC3972B}"/>
              </a:ext>
            </a:extLst>
          </p:cNvPr>
          <p:cNvSpPr>
            <a:spLocks noGrp="1"/>
          </p:cNvSpPr>
          <p:nvPr>
            <p:ph type="sldNum" sz="quarter" idx="10"/>
          </p:nvPr>
        </p:nvSpPr>
        <p:spPr/>
        <p:txBody>
          <a:bodyPr/>
          <a:lstStyle/>
          <a:p>
            <a:fld id="{D9AF0E5F-6D35-4F6A-A384-99484C6F708A}" type="slidenum">
              <a:rPr lang="en-US" smtClean="0"/>
              <a:t>27</a:t>
            </a:fld>
            <a:endParaRPr lang="en-US"/>
          </a:p>
        </p:txBody>
      </p:sp>
    </p:spTree>
    <p:extLst>
      <p:ext uri="{BB962C8B-B14F-4D97-AF65-F5344CB8AC3E}">
        <p14:creationId xmlns:p14="http://schemas.microsoft.com/office/powerpoint/2010/main" val="893247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AF0E5F-6D35-4F6A-A384-99484C6F708A}" type="slidenum">
              <a:rPr lang="en-US" smtClean="0"/>
              <a:t>28</a:t>
            </a:fld>
            <a:endParaRPr lang="en-US"/>
          </a:p>
        </p:txBody>
      </p:sp>
    </p:spTree>
    <p:extLst>
      <p:ext uri="{BB962C8B-B14F-4D97-AF65-F5344CB8AC3E}">
        <p14:creationId xmlns:p14="http://schemas.microsoft.com/office/powerpoint/2010/main" val="91498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Makes This Place Special enough to become a State Park? Our barrier island location,</a:t>
            </a:r>
            <a:r>
              <a:rPr lang="en-US" baseline="0" dirty="0"/>
              <a:t> with over 5 miles of open ocean beach </a:t>
            </a:r>
            <a:r>
              <a:rPr lang="en-US" dirty="0"/>
              <a:t>on our Gulf beach</a:t>
            </a:r>
            <a:r>
              <a:rPr lang="en-US" baseline="0" dirty="0"/>
              <a:t> side</a:t>
            </a:r>
            <a:r>
              <a:rPr lang="en-US" dirty="0"/>
              <a:t>, and another 6 miles of bay</a:t>
            </a:r>
            <a:r>
              <a:rPr lang="en-US" baseline="0" dirty="0"/>
              <a:t> shoreline o</a:t>
            </a:r>
            <a:r>
              <a:rPr lang="en-US" dirty="0"/>
              <a:t>n our</a:t>
            </a:r>
            <a:r>
              <a:rPr lang="en-US" baseline="0" dirty="0"/>
              <a:t> west side, make this place special. We are surrounded here by water, both ocean water and estuarine waters, so we have diverse aquatic environments surrounding us.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open ocean with its wind, waves and moderate salinities are to the east. The ocean salinity remains constant providing a stable environment for many recreationally important species. The waves and wind limit what plants can survive on the beach side.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On our bay side, Corpus Christi Bay is an estuary, fed by the fresh waters of the Nueces River which flows into it. This creates a gradient of differing conditions to the west, offering different habitat niches for hundreds of species. There is also much less wind and wave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Also on our bay shoreline, on the southwest shoreline, is the Laguna Madre, one of the world’s few hypersaline lagoons. There is little freshwater inflow here and water exchange between the Laguna and the Gulf is restricted. At times salinity can reach very high levels. These conditions mean that a special suite of flora and fauna has developed to survive in these wide ranging and at times very harsh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addition, between the bay and Gulf shorelines, we find a diversity of habitats that are especially dynamic in nature, ranging from the beach and dunes, to the grasslands, tidal flats and marshes.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wild landscape that we care for at the park is truly unique in the world. </a:t>
            </a:r>
            <a:endParaRPr lang="en-US" sz="1200" b="1"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9AF0E5F-6D35-4F6A-A384-99484C6F708A}" type="slidenum">
              <a:rPr lang="en-US" smtClean="0"/>
              <a:t>3</a:t>
            </a:fld>
            <a:endParaRPr lang="en-US"/>
          </a:p>
        </p:txBody>
      </p:sp>
    </p:spTree>
    <p:extLst>
      <p:ext uri="{BB962C8B-B14F-4D97-AF65-F5344CB8AC3E}">
        <p14:creationId xmlns:p14="http://schemas.microsoft.com/office/powerpoint/2010/main" val="420946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top diagram shows a cross section of a</a:t>
            </a:r>
            <a:r>
              <a:rPr lang="en-US" baseline="0" dirty="0"/>
              <a:t> typical barrier island and Mustang Island is depicted in the bottom image. </a:t>
            </a:r>
            <a:r>
              <a:rPr lang="en-US" sz="1200" b="0" i="0" kern="1200" dirty="0">
                <a:solidFill>
                  <a:schemeClr val="tx1"/>
                </a:solidFill>
                <a:effectLst/>
                <a:latin typeface="+mn-lt"/>
                <a:ea typeface="+mn-ea"/>
                <a:cs typeface="+mn-cs"/>
              </a:rPr>
              <a:t>The island originally formed as a submerged sand bar about 5,000 years ago, and the tip rose above water about 1,000 to 1,500 years later.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Barrier islands protect the mainland from storms, and storms shape the island in the process. Hurricanes and wind carry the sand to the west side, where it slowly encroaches on Corpus</a:t>
            </a:r>
            <a:r>
              <a:rPr lang="en-US" sz="1200" b="0" i="0" kern="1200" baseline="0" dirty="0">
                <a:solidFill>
                  <a:schemeClr val="tx1"/>
                </a:solidFill>
                <a:effectLst/>
                <a:latin typeface="+mn-lt"/>
                <a:ea typeface="+mn-ea"/>
                <a:cs typeface="+mn-cs"/>
              </a:rPr>
              <a:t> Christi Bay and the</a:t>
            </a:r>
            <a:r>
              <a:rPr lang="en-US" sz="1200" b="0" i="0" kern="1200" dirty="0">
                <a:solidFill>
                  <a:schemeClr val="tx1"/>
                </a:solidFill>
                <a:effectLst/>
                <a:latin typeface="+mn-lt"/>
                <a:ea typeface="+mn-ea"/>
                <a:cs typeface="+mn-cs"/>
              </a:rPr>
              <a:t> Laguna Madre.</a:t>
            </a:r>
            <a:r>
              <a:rPr lang="en-US" sz="1200" b="0" i="0" kern="1200" baseline="0" dirty="0">
                <a:solidFill>
                  <a:schemeClr val="tx1"/>
                </a:solidFill>
                <a:effectLst/>
                <a:latin typeface="+mn-lt"/>
                <a:ea typeface="+mn-ea"/>
                <a:cs typeface="+mn-cs"/>
              </a:rPr>
              <a:t> At the same time, new sand washes in on the Gulf side causing the island to, in a sense, roll over.</a:t>
            </a:r>
            <a:r>
              <a:rPr lang="en-US" sz="1200" b="0" i="0" kern="1200" dirty="0">
                <a:solidFill>
                  <a:schemeClr val="tx1"/>
                </a:solidFill>
                <a:effectLst/>
                <a:latin typeface="+mn-lt"/>
                <a:ea typeface="+mn-ea"/>
                <a:cs typeface="+mn-cs"/>
              </a:rPr>
              <a:t> In our area, the influx of sediment offsets erosion and the area is relatively stable. </a:t>
            </a:r>
          </a:p>
          <a:p>
            <a:pPr fontAlgn="base"/>
            <a:endParaRPr lang="en-US" sz="1200" b="0" i="0" u="none" strike="noStrike" kern="1200" baseline="0" dirty="0">
              <a:solidFill>
                <a:schemeClr val="tx1"/>
              </a:solidFill>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dunes next to the Gulf beach are called primary dunes or fore-island dunes and at our location they may reach heights of up to 35 feet. Dunes can move and migrate and can be completely destroyed by large storms, but the dunes at the park maintain some stability where they are anchored by vegetation. The vegetation here consists mostly of grasses, shrubs and forbs. It is sparse on the seaward face of primary dunes, but becomes dense in the troughs, grassy flats and secondary dunes, or back-island dunes, that make up most of the rest of the barrier island.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the bayside of the secondary dunes are tidal flats and fresh and saltwater marshes characterized by an extremely diverse array of plants and animals. </a:t>
            </a:r>
            <a:endParaRPr lang="en-US" dirty="0"/>
          </a:p>
        </p:txBody>
      </p:sp>
      <p:sp>
        <p:nvSpPr>
          <p:cNvPr id="4" name="Slide Number Placeholder 3"/>
          <p:cNvSpPr>
            <a:spLocks noGrp="1"/>
          </p:cNvSpPr>
          <p:nvPr>
            <p:ph type="sldNum" sz="quarter" idx="10"/>
          </p:nvPr>
        </p:nvSpPr>
        <p:spPr/>
        <p:txBody>
          <a:bodyPr/>
          <a:lstStyle/>
          <a:p>
            <a:fld id="{D9AF0E5F-6D35-4F6A-A384-99484C6F708A}" type="slidenum">
              <a:rPr lang="en-US" smtClean="0"/>
              <a:t>4</a:t>
            </a:fld>
            <a:endParaRPr lang="en-US"/>
          </a:p>
        </p:txBody>
      </p:sp>
    </p:spTree>
    <p:extLst>
      <p:ext uri="{BB962C8B-B14F-4D97-AF65-F5344CB8AC3E}">
        <p14:creationId xmlns:p14="http://schemas.microsoft.com/office/powerpoint/2010/main" val="4186006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the bayside marshes and the Gulf dunes is the vegetated flats where we find the Coastal Prairie</a:t>
            </a:r>
            <a:r>
              <a:rPr lang="en-US" baseline="0" dirty="0"/>
              <a:t> and </a:t>
            </a:r>
            <a:r>
              <a:rPr lang="en-US" dirty="0"/>
              <a:t>Bayside Dunes. These areas are dominated by grasses such as Gulf Dune </a:t>
            </a:r>
            <a:r>
              <a:rPr lang="en-US" dirty="0" err="1"/>
              <a:t>Paspalum</a:t>
            </a:r>
            <a:r>
              <a:rPr lang="en-US" dirty="0"/>
              <a:t> and Seacoast bluestem and numerous species of forbs and wildflowers. These areas are very diverse and abound with insects</a:t>
            </a:r>
            <a:r>
              <a:rPr lang="en-US" baseline="0" dirty="0"/>
              <a:t>, birds and small mammals.</a:t>
            </a:r>
            <a:endParaRPr lang="en-US" dirty="0"/>
          </a:p>
          <a:p>
            <a:pPr rtl="0"/>
            <a:endParaRPr lang="en-US"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Many prairie species depend on fire for seed production because it removes accumulated plant litter and breaks</a:t>
            </a:r>
            <a:r>
              <a:rPr lang="en-US" sz="1200" b="0" i="0" kern="1200" baseline="0" dirty="0">
                <a:solidFill>
                  <a:schemeClr val="tx1"/>
                </a:solidFill>
                <a:effectLst/>
                <a:latin typeface="+mn-lt"/>
                <a:ea typeface="+mn-ea"/>
                <a:cs typeface="+mn-cs"/>
              </a:rPr>
              <a:t> dormancy in some seeds</a:t>
            </a:r>
            <a:r>
              <a:rPr lang="en-US" sz="1200" b="0" i="0" kern="1200" dirty="0">
                <a:solidFill>
                  <a:schemeClr val="tx1"/>
                </a:solidFill>
                <a:effectLst/>
                <a:latin typeface="+mn-lt"/>
                <a:ea typeface="+mn-ea"/>
                <a:cs typeface="+mn-cs"/>
              </a:rPr>
              <a:t>.</a:t>
            </a:r>
          </a:p>
          <a:p>
            <a:pPr rtl="0"/>
            <a:endParaRPr lang="en-US" sz="120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D9AF0E5F-6D35-4F6A-A384-99484C6F708A}" type="slidenum">
              <a:rPr lang="en-US" smtClean="0"/>
              <a:t>5</a:t>
            </a:fld>
            <a:endParaRPr lang="en-US"/>
          </a:p>
        </p:txBody>
      </p:sp>
    </p:spTree>
    <p:extLst>
      <p:ext uri="{BB962C8B-B14F-4D97-AF65-F5344CB8AC3E}">
        <p14:creationId xmlns:p14="http://schemas.microsoft.com/office/powerpoint/2010/main" val="3311644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Seacoast bluestem makes up a majority of the native prairie habitat. </a:t>
            </a:r>
            <a:r>
              <a:rPr lang="en-US" b="0" i="0" dirty="0">
                <a:solidFill>
                  <a:srgbClr val="212529"/>
                </a:solidFill>
                <a:effectLst/>
                <a:latin typeface="Helvetica Neue"/>
              </a:rPr>
              <a:t>This species is not as tolerant of excessive salt spray and can therefore be found in the grasslands of the island or on the side of the dunes facing away from the gulf. As a dense bunchgrass, it provides good cover for ground nesting birds.</a:t>
            </a:r>
            <a:r>
              <a:rPr lang="en-US" dirty="0"/>
              <a:t> </a:t>
            </a:r>
          </a:p>
        </p:txBody>
      </p:sp>
      <p:sp>
        <p:nvSpPr>
          <p:cNvPr id="4" name="Slide Number Placeholder 3"/>
          <p:cNvSpPr>
            <a:spLocks noGrp="1"/>
          </p:cNvSpPr>
          <p:nvPr>
            <p:ph type="sldNum" sz="quarter" idx="5"/>
          </p:nvPr>
        </p:nvSpPr>
        <p:spPr/>
        <p:txBody>
          <a:bodyPr/>
          <a:lstStyle/>
          <a:p>
            <a:fld id="{D9AF0E5F-6D35-4F6A-A384-99484C6F708A}" type="slidenum">
              <a:rPr lang="en-US" smtClean="0"/>
              <a:t>6</a:t>
            </a:fld>
            <a:endParaRPr lang="en-US"/>
          </a:p>
        </p:txBody>
      </p:sp>
    </p:spTree>
    <p:extLst>
      <p:ext uri="{BB962C8B-B14F-4D97-AF65-F5344CB8AC3E}">
        <p14:creationId xmlns:p14="http://schemas.microsoft.com/office/powerpoint/2010/main" val="181347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Freshwater ponds are critically important to most</a:t>
            </a:r>
            <a:r>
              <a:rPr lang="en-US" baseline="0" dirty="0"/>
              <a:t> of the wildlife on the island and play a critical role.  </a:t>
            </a:r>
          </a:p>
          <a:p>
            <a:endParaRPr lang="en-US" baseline="0" dirty="0"/>
          </a:p>
          <a:p>
            <a:r>
              <a:rPr lang="en-US" baseline="0" dirty="0"/>
              <a:t>During wet times maybe half of the island is covered and when dry, even semi-permanent ponds may nearly dry up. Life here is harsh and species struggle to complete their life cycles.</a:t>
            </a:r>
          </a:p>
          <a:p>
            <a:endParaRPr lang="en-US" baseline="0" dirty="0"/>
          </a:p>
          <a:p>
            <a:r>
              <a:rPr lang="en-US" baseline="0" dirty="0"/>
              <a:t>Ponds are often attractive to many different species from white-tailed deer to coyotes, and many species of birds including the mottled duck which nests here. The edges of ponds are home to a huge variety of plants and animals including cattails, green tree frogs, snakes, and many species of insects including dragonflies.</a:t>
            </a:r>
            <a:endParaRPr lang="en-US" dirty="0"/>
          </a:p>
        </p:txBody>
      </p:sp>
      <p:sp>
        <p:nvSpPr>
          <p:cNvPr id="4" name="Slide Number Placeholder 3"/>
          <p:cNvSpPr>
            <a:spLocks noGrp="1"/>
          </p:cNvSpPr>
          <p:nvPr>
            <p:ph type="sldNum" sz="quarter" idx="10"/>
          </p:nvPr>
        </p:nvSpPr>
        <p:spPr/>
        <p:txBody>
          <a:bodyPr/>
          <a:lstStyle/>
          <a:p>
            <a:fld id="{D9AF0E5F-6D35-4F6A-A384-99484C6F708A}" type="slidenum">
              <a:rPr lang="en-US" smtClean="0"/>
              <a:t>7</a:t>
            </a:fld>
            <a:endParaRPr lang="en-US"/>
          </a:p>
        </p:txBody>
      </p:sp>
    </p:spTree>
    <p:extLst>
      <p:ext uri="{BB962C8B-B14F-4D97-AF65-F5344CB8AC3E}">
        <p14:creationId xmlns:p14="http://schemas.microsoft.com/office/powerpoint/2010/main" val="3947905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reaching the Gulf beach and the primary dunes, the vegetation is patchier, the wind</a:t>
            </a:r>
            <a:r>
              <a:rPr lang="en-US" baseline="0" dirty="0"/>
              <a:t> is stronger and the dunes are higher.</a:t>
            </a:r>
            <a:endParaRPr lang="en-US" dirty="0"/>
          </a:p>
        </p:txBody>
      </p:sp>
      <p:sp>
        <p:nvSpPr>
          <p:cNvPr id="4" name="Slide Number Placeholder 3"/>
          <p:cNvSpPr>
            <a:spLocks noGrp="1"/>
          </p:cNvSpPr>
          <p:nvPr>
            <p:ph type="sldNum" sz="quarter" idx="10"/>
          </p:nvPr>
        </p:nvSpPr>
        <p:spPr/>
        <p:txBody>
          <a:bodyPr/>
          <a:lstStyle/>
          <a:p>
            <a:fld id="{D9AF0E5F-6D35-4F6A-A384-99484C6F708A}" type="slidenum">
              <a:rPr lang="en-US" smtClean="0"/>
              <a:t>8</a:t>
            </a:fld>
            <a:endParaRPr lang="en-US"/>
          </a:p>
        </p:txBody>
      </p:sp>
    </p:spTree>
    <p:extLst>
      <p:ext uri="{BB962C8B-B14F-4D97-AF65-F5344CB8AC3E}">
        <p14:creationId xmlns:p14="http://schemas.microsoft.com/office/powerpoint/2010/main" val="2819907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Bitter Panicum and Sea Oats are important species holding the dunes in place against the wind and storms.</a:t>
            </a:r>
          </a:p>
        </p:txBody>
      </p:sp>
      <p:sp>
        <p:nvSpPr>
          <p:cNvPr id="4" name="Slide Number Placeholder 3"/>
          <p:cNvSpPr>
            <a:spLocks noGrp="1"/>
          </p:cNvSpPr>
          <p:nvPr>
            <p:ph type="sldNum" sz="quarter" idx="10"/>
          </p:nvPr>
        </p:nvSpPr>
        <p:spPr/>
        <p:txBody>
          <a:bodyPr/>
          <a:lstStyle/>
          <a:p>
            <a:fld id="{D9AF0E5F-6D35-4F6A-A384-99484C6F708A}" type="slidenum">
              <a:rPr lang="en-US" smtClean="0"/>
              <a:t>9</a:t>
            </a:fld>
            <a:endParaRPr lang="en-US"/>
          </a:p>
        </p:txBody>
      </p:sp>
    </p:spTree>
    <p:extLst>
      <p:ext uri="{BB962C8B-B14F-4D97-AF65-F5344CB8AC3E}">
        <p14:creationId xmlns:p14="http://schemas.microsoft.com/office/powerpoint/2010/main" val="890530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705623-8292-4008-9DA5-A2081BC26BDC}"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224826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05623-8292-4008-9DA5-A2081BC26BDC}"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103123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05623-8292-4008-9DA5-A2081BC26BDC}"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40231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05623-8292-4008-9DA5-A2081BC26BDC}"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94465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05623-8292-4008-9DA5-A2081BC26BDC}" type="datetimeFigureOut">
              <a:rPr lang="en-US" smtClean="0"/>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2050600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705623-8292-4008-9DA5-A2081BC26BDC}"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157069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705623-8292-4008-9DA5-A2081BC26BDC}" type="datetimeFigureOut">
              <a:rPr lang="en-US" smtClean="0"/>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373006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705623-8292-4008-9DA5-A2081BC26BDC}" type="datetimeFigureOut">
              <a:rPr lang="en-US" smtClean="0"/>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1791591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05623-8292-4008-9DA5-A2081BC26BDC}" type="datetimeFigureOut">
              <a:rPr lang="en-US" smtClean="0"/>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1857787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05623-8292-4008-9DA5-A2081BC26BDC}"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2681914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05623-8292-4008-9DA5-A2081BC26BDC}" type="datetimeFigureOut">
              <a:rPr lang="en-US" smtClean="0"/>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F68E54-164B-451D-9D95-414C827B9184}" type="slidenum">
              <a:rPr lang="en-US" smtClean="0"/>
              <a:t>‹#›</a:t>
            </a:fld>
            <a:endParaRPr lang="en-US"/>
          </a:p>
        </p:txBody>
      </p:sp>
    </p:spTree>
    <p:extLst>
      <p:ext uri="{BB962C8B-B14F-4D97-AF65-F5344CB8AC3E}">
        <p14:creationId xmlns:p14="http://schemas.microsoft.com/office/powerpoint/2010/main" val="46136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05623-8292-4008-9DA5-A2081BC26BDC}" type="datetimeFigureOut">
              <a:rPr lang="en-US" smtClean="0"/>
              <a:t>4/9/2025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68E54-164B-451D-9D95-414C827B9184}" type="slidenum">
              <a:rPr lang="en-US" smtClean="0"/>
              <a:t>‹#›</a:t>
            </a:fld>
            <a:endParaRPr lang="en-US"/>
          </a:p>
        </p:txBody>
      </p:sp>
    </p:spTree>
    <p:extLst>
      <p:ext uri="{BB962C8B-B14F-4D97-AF65-F5344CB8AC3E}">
        <p14:creationId xmlns:p14="http://schemas.microsoft.com/office/powerpoint/2010/main" val="146863265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B3ECB112-1726-3920-C9AB-704A94FA4F48}"/>
              </a:ext>
            </a:extLst>
          </p:cNvPr>
          <p:cNvPicPr>
            <a:picLocks noChangeAspect="1"/>
          </p:cNvPicPr>
          <p:nvPr/>
        </p:nvPicPr>
        <p:blipFill>
          <a:blip r:embed="rId3" cstate="print">
            <a:extLst>
              <a:ext uri="{28A0092B-C50C-407E-A947-70E740481C1C}">
                <a14:useLocalDpi xmlns:a14="http://schemas.microsoft.com/office/drawing/2010/main" val="0"/>
              </a:ext>
            </a:extLst>
          </a:blip>
          <a:srcRect t="8099" b="8099"/>
          <a:stretch>
            <a:fillRect/>
          </a:stretch>
        </p:blipFill>
        <p:spPr>
          <a:xfrm>
            <a:off x="0" y="857250"/>
            <a:ext cx="9144000" cy="5108575"/>
          </a:xfrm>
          <a:prstGeom prst="rect">
            <a:avLst/>
          </a:prstGeom>
        </p:spPr>
      </p:pic>
      <p:sp>
        <p:nvSpPr>
          <p:cNvPr id="2" name="Title 1">
            <a:extLst>
              <a:ext uri="{FF2B5EF4-FFF2-40B4-BE49-F238E27FC236}">
                <a16:creationId xmlns:a16="http://schemas.microsoft.com/office/drawing/2014/main" id="{AAA439DC-73EC-D722-F815-5AEC950CB646}"/>
              </a:ext>
            </a:extLst>
          </p:cNvPr>
          <p:cNvSpPr>
            <a:spLocks noGrp="1"/>
          </p:cNvSpPr>
          <p:nvPr>
            <p:ph type="ctrTitle"/>
          </p:nvPr>
        </p:nvSpPr>
        <p:spPr>
          <a:xfrm>
            <a:off x="685800" y="926418"/>
            <a:ext cx="7772400" cy="2387600"/>
          </a:xfrm>
        </p:spPr>
        <p:txBody>
          <a:bodyPr>
            <a:normAutofit fontScale="90000"/>
          </a:bodyPr>
          <a:lstStyle/>
          <a:p>
            <a:r>
              <a:rPr lang="en-US" dirty="0">
                <a:solidFill>
                  <a:schemeClr val="bg1"/>
                </a:solidFill>
              </a:rPr>
              <a:t>Barrier Island Grassland Restoration at Mustang Island State Park</a:t>
            </a:r>
          </a:p>
        </p:txBody>
      </p:sp>
      <p:sp>
        <p:nvSpPr>
          <p:cNvPr id="3" name="Subtitle 2">
            <a:extLst>
              <a:ext uri="{FF2B5EF4-FFF2-40B4-BE49-F238E27FC236}">
                <a16:creationId xmlns:a16="http://schemas.microsoft.com/office/drawing/2014/main" id="{CA06808A-94BA-2EB1-207D-91205D938156}"/>
              </a:ext>
            </a:extLst>
          </p:cNvPr>
          <p:cNvSpPr>
            <a:spLocks noGrp="1"/>
          </p:cNvSpPr>
          <p:nvPr>
            <p:ph type="subTitle" idx="1"/>
          </p:nvPr>
        </p:nvSpPr>
        <p:spPr>
          <a:xfrm>
            <a:off x="1143000" y="3944983"/>
            <a:ext cx="6858000" cy="2020842"/>
          </a:xfrm>
          <a:solidFill>
            <a:srgbClr val="FFFFFF">
              <a:alpha val="40000"/>
            </a:srgbClr>
          </a:solidFill>
        </p:spPr>
        <p:txBody>
          <a:bodyPr>
            <a:noAutofit/>
          </a:bodyPr>
          <a:lstStyle/>
          <a:p>
            <a:pPr>
              <a:lnSpc>
                <a:spcPct val="100000"/>
              </a:lnSpc>
              <a:spcBef>
                <a:spcPts val="0"/>
              </a:spcBef>
              <a:spcAft>
                <a:spcPts val="600"/>
              </a:spcAft>
            </a:pPr>
            <a:r>
              <a:rPr lang="en-US" dirty="0">
                <a:solidFill>
                  <a:schemeClr val="bg1"/>
                </a:solidFill>
              </a:rPr>
              <a:t>2025 Coastal Prairies Restoration Practitioners Forum</a:t>
            </a:r>
          </a:p>
          <a:p>
            <a:pPr>
              <a:lnSpc>
                <a:spcPct val="100000"/>
              </a:lnSpc>
              <a:spcBef>
                <a:spcPts val="0"/>
              </a:spcBef>
            </a:pPr>
            <a:r>
              <a:rPr lang="en-US" dirty="0">
                <a:solidFill>
                  <a:schemeClr val="bg1"/>
                </a:solidFill>
              </a:rPr>
              <a:t>Kristen Eggers </a:t>
            </a:r>
          </a:p>
          <a:p>
            <a:pPr>
              <a:lnSpc>
                <a:spcPct val="100000"/>
              </a:lnSpc>
              <a:spcBef>
                <a:spcPts val="0"/>
              </a:spcBef>
            </a:pPr>
            <a:r>
              <a:rPr lang="en-US" dirty="0">
                <a:solidFill>
                  <a:schemeClr val="bg1"/>
                </a:solidFill>
              </a:rPr>
              <a:t>Natural Resources Specialist</a:t>
            </a:r>
          </a:p>
          <a:p>
            <a:pPr>
              <a:lnSpc>
                <a:spcPct val="100000"/>
              </a:lnSpc>
              <a:spcBef>
                <a:spcPts val="0"/>
              </a:spcBef>
            </a:pPr>
            <a:r>
              <a:rPr lang="en-US" dirty="0">
                <a:solidFill>
                  <a:schemeClr val="bg1"/>
                </a:solidFill>
              </a:rPr>
              <a:t>TPWD State Parks</a:t>
            </a:r>
          </a:p>
          <a:p>
            <a:pPr>
              <a:lnSpc>
                <a:spcPct val="100000"/>
              </a:lnSpc>
              <a:spcBef>
                <a:spcPts val="0"/>
              </a:spcBef>
            </a:pPr>
            <a:r>
              <a:rPr lang="en-US" dirty="0">
                <a:solidFill>
                  <a:schemeClr val="bg1"/>
                </a:solidFill>
              </a:rPr>
              <a:t>kristen.eggers@tpwd.texas.gov</a:t>
            </a:r>
          </a:p>
        </p:txBody>
      </p:sp>
      <p:pic>
        <p:nvPicPr>
          <p:cNvPr id="4" name="Picture 3" descr="A green sign with white text&#10;&#10;Description automatically generated with medium confidence">
            <a:extLst>
              <a:ext uri="{FF2B5EF4-FFF2-40B4-BE49-F238E27FC236}">
                <a16:creationId xmlns:a16="http://schemas.microsoft.com/office/drawing/2014/main" id="{1E466813-9D13-2248-6B58-67F6D90AC1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539" y="0"/>
            <a:ext cx="1017461" cy="1017461"/>
          </a:xfrm>
          <a:prstGeom prst="rect">
            <a:avLst/>
          </a:prstGeom>
        </p:spPr>
      </p:pic>
      <p:pic>
        <p:nvPicPr>
          <p:cNvPr id="5" name="Picture 4" descr="Logo&#10;&#10;Description automatically generated">
            <a:extLst>
              <a:ext uri="{FF2B5EF4-FFF2-40B4-BE49-F238E27FC236}">
                <a16:creationId xmlns:a16="http://schemas.microsoft.com/office/drawing/2014/main" id="{13A30D7A-2A3F-049F-9CFF-CB385CC76F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17461" cy="1122363"/>
          </a:xfrm>
          <a:prstGeom prst="rect">
            <a:avLst/>
          </a:prstGeom>
        </p:spPr>
      </p:pic>
    </p:spTree>
    <p:extLst>
      <p:ext uri="{BB962C8B-B14F-4D97-AF65-F5344CB8AC3E}">
        <p14:creationId xmlns:p14="http://schemas.microsoft.com/office/powerpoint/2010/main" val="30886639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Beach Morning Glory &amp; Beach Evening Primrose</a:t>
            </a:r>
          </a:p>
        </p:txBody>
      </p:sp>
      <p:pic>
        <p:nvPicPr>
          <p:cNvPr id="10" name="Picture Placeholder 9"/>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7018" b="7018"/>
          <a:stretch>
            <a:fillRect/>
          </a:stretch>
        </p:blipFill>
        <p:spPr>
          <a:xfrm>
            <a:off x="0" y="1025525"/>
            <a:ext cx="5839308" cy="3346450"/>
          </a:xfrm>
        </p:spPr>
      </p:pic>
      <p:pic>
        <p:nvPicPr>
          <p:cNvPr id="5" name="Picture Placeholder 1"/>
          <p:cNvPicPr>
            <a:picLocks noChangeAspect="1"/>
          </p:cNvPicPr>
          <p:nvPr/>
        </p:nvPicPr>
        <p:blipFill>
          <a:blip r:embed="rId4" cstate="print">
            <a:extLst>
              <a:ext uri="{28A0092B-C50C-407E-A947-70E740481C1C}">
                <a14:useLocalDpi xmlns:a14="http://schemas.microsoft.com/office/drawing/2010/main" val="0"/>
              </a:ext>
            </a:extLst>
          </a:blip>
          <a:srcRect t="7018" b="7018"/>
          <a:stretch>
            <a:fillRect/>
          </a:stretch>
        </p:blipFill>
        <p:spPr>
          <a:xfrm>
            <a:off x="3385026" y="3557588"/>
            <a:ext cx="5758974" cy="3300412"/>
          </a:xfrm>
          <a:prstGeom prst="rect">
            <a:avLst/>
          </a:prstGeom>
        </p:spPr>
      </p:pic>
    </p:spTree>
    <p:extLst>
      <p:ext uri="{BB962C8B-B14F-4D97-AF65-F5344CB8AC3E}">
        <p14:creationId xmlns:p14="http://schemas.microsoft.com/office/powerpoint/2010/main" val="247730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Site Purpose</a:t>
            </a:r>
          </a:p>
        </p:txBody>
      </p:sp>
      <p:sp>
        <p:nvSpPr>
          <p:cNvPr id="6" name="Text Placeholder 5"/>
          <p:cNvSpPr>
            <a:spLocks noGrp="1"/>
          </p:cNvSpPr>
          <p:nvPr>
            <p:ph type="body" sz="half" idx="2"/>
          </p:nvPr>
        </p:nvSpPr>
        <p:spPr>
          <a:xfrm>
            <a:off x="0" y="5966365"/>
            <a:ext cx="9144000" cy="891635"/>
          </a:xfrm>
        </p:spPr>
        <p:txBody>
          <a:bodyPr/>
          <a:lstStyle/>
          <a:p>
            <a:endParaRPr lang="en-US" dirty="0"/>
          </a:p>
        </p:txBody>
      </p:sp>
      <p:sp>
        <p:nvSpPr>
          <p:cNvPr id="2" name="Rectangle 1"/>
          <p:cNvSpPr/>
          <p:nvPr/>
        </p:nvSpPr>
        <p:spPr>
          <a:xfrm>
            <a:off x="613316" y="723197"/>
            <a:ext cx="7794704" cy="1569660"/>
          </a:xfrm>
          <a:prstGeom prst="rect">
            <a:avLst/>
          </a:prstGeom>
        </p:spPr>
        <p:txBody>
          <a:bodyPr wrap="square">
            <a:spAutoFit/>
          </a:bodyPr>
          <a:lstStyle/>
          <a:p>
            <a:r>
              <a:rPr lang="en-US" sz="2400" dirty="0"/>
              <a:t>The primary mission of </a:t>
            </a:r>
            <a:r>
              <a:rPr lang="en-US" sz="2400" dirty="0">
                <a:solidFill>
                  <a:schemeClr val="accent1">
                    <a:lumMod val="60000"/>
                    <a:lumOff val="40000"/>
                  </a:schemeClr>
                </a:solidFill>
              </a:rPr>
              <a:t>Mustang Island State Park </a:t>
            </a:r>
            <a:r>
              <a:rPr lang="en-US" sz="2400" dirty="0"/>
              <a:t>is to manage and conserve this barrier island ecosystem while providing quality recreational opportunities and site-based interpretation of natural and cultural resources. </a:t>
            </a:r>
          </a:p>
        </p:txBody>
      </p:sp>
      <p:pic>
        <p:nvPicPr>
          <p:cNvPr id="7" name="Picture 6"/>
          <p:cNvPicPr>
            <a:picLocks noChangeAspect="1"/>
          </p:cNvPicPr>
          <p:nvPr/>
        </p:nvPicPr>
        <p:blipFill>
          <a:blip r:embed="rId3"/>
          <a:stretch>
            <a:fillRect/>
          </a:stretch>
        </p:blipFill>
        <p:spPr>
          <a:xfrm>
            <a:off x="-40822" y="2448313"/>
            <a:ext cx="9184821" cy="4409688"/>
          </a:xfrm>
          <a:prstGeom prst="rect">
            <a:avLst/>
          </a:prstGeom>
        </p:spPr>
      </p:pic>
    </p:spTree>
    <p:extLst>
      <p:ext uri="{BB962C8B-B14F-4D97-AF65-F5344CB8AC3E}">
        <p14:creationId xmlns:p14="http://schemas.microsoft.com/office/powerpoint/2010/main" val="974816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normAutofit/>
          </a:bodyPr>
          <a:lstStyle/>
          <a:p>
            <a:r>
              <a:rPr lang="en-US" dirty="0"/>
              <a:t>Maintaining Our Coastal Prairies and Dunes</a:t>
            </a:r>
          </a:p>
        </p:txBody>
      </p:sp>
      <p:sp>
        <p:nvSpPr>
          <p:cNvPr id="2" name="Rectangle 1"/>
          <p:cNvSpPr/>
          <p:nvPr/>
        </p:nvSpPr>
        <p:spPr>
          <a:xfrm>
            <a:off x="499509" y="1002579"/>
            <a:ext cx="7921820" cy="5539978"/>
          </a:xfrm>
          <a:prstGeom prst="rect">
            <a:avLst/>
          </a:prstGeom>
        </p:spPr>
        <p:txBody>
          <a:bodyPr wrap="square">
            <a:spAutoFit/>
          </a:bodyPr>
          <a:lstStyle/>
          <a:p>
            <a:r>
              <a:rPr lang="en-US" sz="2400" dirty="0">
                <a:solidFill>
                  <a:schemeClr val="accent1">
                    <a:lumMod val="60000"/>
                    <a:lumOff val="40000"/>
                  </a:schemeClr>
                </a:solidFill>
              </a:rPr>
              <a:t>Managing Habitat for Diversity</a:t>
            </a:r>
          </a:p>
          <a:p>
            <a:pPr lvl="1"/>
            <a:endParaRPr lang="en-US" sz="2400" dirty="0">
              <a:solidFill>
                <a:schemeClr val="accent1">
                  <a:lumMod val="60000"/>
                  <a:lumOff val="40000"/>
                </a:schemeClr>
              </a:solidFill>
            </a:endParaRPr>
          </a:p>
          <a:p>
            <a:pPr lvl="1"/>
            <a:r>
              <a:rPr lang="en-US" sz="2400" dirty="0">
                <a:solidFill>
                  <a:schemeClr val="accent1">
                    <a:lumMod val="60000"/>
                    <a:lumOff val="40000"/>
                  </a:schemeClr>
                </a:solidFill>
              </a:rPr>
              <a:t>Prescribed Burns</a:t>
            </a:r>
          </a:p>
          <a:p>
            <a:pPr lvl="1"/>
            <a:r>
              <a:rPr lang="en-US" sz="2400" dirty="0"/>
              <a:t>Mimic processes which used to occur naturally. </a:t>
            </a:r>
          </a:p>
          <a:p>
            <a:pPr lvl="1"/>
            <a:r>
              <a:rPr lang="en-US" sz="2400" dirty="0"/>
              <a:t>Prevent conversion of native prairie to brush. </a:t>
            </a:r>
          </a:p>
          <a:p>
            <a:pPr lvl="1"/>
            <a:endParaRPr lang="en-US" sz="2400" dirty="0">
              <a:solidFill>
                <a:schemeClr val="accent1">
                  <a:lumMod val="60000"/>
                  <a:lumOff val="40000"/>
                </a:schemeClr>
              </a:solidFill>
            </a:endParaRPr>
          </a:p>
          <a:p>
            <a:pPr lvl="1"/>
            <a:r>
              <a:rPr lang="en-US" sz="2400" dirty="0">
                <a:solidFill>
                  <a:schemeClr val="accent1">
                    <a:lumMod val="60000"/>
                    <a:lumOff val="40000"/>
                  </a:schemeClr>
                </a:solidFill>
              </a:rPr>
              <a:t>Management of Invasive Species</a:t>
            </a:r>
          </a:p>
          <a:p>
            <a:pPr lvl="1"/>
            <a:r>
              <a:rPr lang="en-US" sz="2400" dirty="0"/>
              <a:t>Prevent or reduce infestation with invasive native and exotic species.</a:t>
            </a:r>
          </a:p>
          <a:p>
            <a:pPr lvl="1"/>
            <a:endParaRPr lang="en-US" sz="2400" dirty="0"/>
          </a:p>
          <a:p>
            <a:pPr lvl="1"/>
            <a:r>
              <a:rPr lang="en-US" sz="2400" dirty="0">
                <a:solidFill>
                  <a:schemeClr val="accent1">
                    <a:lumMod val="60000"/>
                    <a:lumOff val="40000"/>
                  </a:schemeClr>
                </a:solidFill>
              </a:rPr>
              <a:t>Protection of Sensitive Habitats</a:t>
            </a:r>
          </a:p>
          <a:p>
            <a:pPr lvl="1"/>
            <a:r>
              <a:rPr lang="en-US" sz="2400" dirty="0"/>
              <a:t>Manage operations and direct public access to reduce impacts and promote recovery. </a:t>
            </a:r>
          </a:p>
          <a:p>
            <a:endParaRPr lang="en-US" sz="2400" dirty="0">
              <a:solidFill>
                <a:schemeClr val="accent1">
                  <a:lumMod val="60000"/>
                  <a:lumOff val="40000"/>
                </a:schemeClr>
              </a:solidFill>
            </a:endParaRPr>
          </a:p>
          <a:p>
            <a:pPr marL="68580" indent="0">
              <a:buNone/>
            </a:pPr>
            <a:endParaRPr lang="en-US" b="1" dirty="0">
              <a:solidFill>
                <a:srgbClr val="FF0000"/>
              </a:solidFill>
            </a:endParaRPr>
          </a:p>
        </p:txBody>
      </p:sp>
    </p:spTree>
    <p:extLst>
      <p:ext uri="{BB962C8B-B14F-4D97-AF65-F5344CB8AC3E}">
        <p14:creationId xmlns:p14="http://schemas.microsoft.com/office/powerpoint/2010/main" val="4258499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Prescribed Fire</a:t>
            </a:r>
          </a:p>
        </p:txBody>
      </p:sp>
      <p:sp>
        <p:nvSpPr>
          <p:cNvPr id="6" name="Text Placeholder 5"/>
          <p:cNvSpPr>
            <a:spLocks noGrp="1"/>
          </p:cNvSpPr>
          <p:nvPr>
            <p:ph type="body" sz="half" idx="2"/>
          </p:nvPr>
        </p:nvSpPr>
        <p:spPr>
          <a:xfrm>
            <a:off x="0" y="5966365"/>
            <a:ext cx="9144000" cy="891635"/>
          </a:xfrm>
        </p:spPr>
        <p:txBody>
          <a:bodyPr/>
          <a:lstStyle/>
          <a:p>
            <a:r>
              <a:rPr lang="en-US" dirty="0"/>
              <a:t>TPWD Fire-fighters managing prescribed burn at Mustang Island SP</a:t>
            </a:r>
          </a:p>
          <a:p>
            <a:endParaRPr lang="en-US" dirty="0"/>
          </a:p>
        </p:txBody>
      </p:sp>
      <p:pic>
        <p:nvPicPr>
          <p:cNvPr id="10" name="Picture 9" descr="A picture containing sky, grass, outdoor, weapon&#10;&#10;AI-generated content may be incorrect.">
            <a:extLst>
              <a:ext uri="{FF2B5EF4-FFF2-40B4-BE49-F238E27FC236}">
                <a16:creationId xmlns:a16="http://schemas.microsoft.com/office/drawing/2014/main" id="{FEA3C656-05A2-F4C1-8145-73EE0856642D}"/>
              </a:ext>
            </a:extLst>
          </p:cNvPr>
          <p:cNvPicPr>
            <a:picLocks noChangeAspect="1"/>
          </p:cNvPicPr>
          <p:nvPr/>
        </p:nvPicPr>
        <p:blipFill>
          <a:blip r:embed="rId3">
            <a:extLst>
              <a:ext uri="{28A0092B-C50C-407E-A947-70E740481C1C}">
                <a14:useLocalDpi xmlns:a14="http://schemas.microsoft.com/office/drawing/2010/main" val="0"/>
              </a:ext>
            </a:extLst>
          </a:blip>
          <a:srcRect t="6739" b="5930"/>
          <a:stretch/>
        </p:blipFill>
        <p:spPr>
          <a:xfrm>
            <a:off x="0" y="725864"/>
            <a:ext cx="9144000" cy="5240501"/>
          </a:xfrm>
          <a:prstGeom prst="rect">
            <a:avLst/>
          </a:prstGeom>
        </p:spPr>
      </p:pic>
    </p:spTree>
    <p:extLst>
      <p:ext uri="{BB962C8B-B14F-4D97-AF65-F5344CB8AC3E}">
        <p14:creationId xmlns:p14="http://schemas.microsoft.com/office/powerpoint/2010/main" val="595047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Fire Effects</a:t>
            </a:r>
          </a:p>
        </p:txBody>
      </p:sp>
      <p:sp>
        <p:nvSpPr>
          <p:cNvPr id="6" name="Text Placeholder 5"/>
          <p:cNvSpPr>
            <a:spLocks noGrp="1"/>
          </p:cNvSpPr>
          <p:nvPr>
            <p:ph type="body" sz="half" idx="2"/>
          </p:nvPr>
        </p:nvSpPr>
        <p:spPr>
          <a:xfrm>
            <a:off x="0" y="5966365"/>
            <a:ext cx="9144000" cy="891635"/>
          </a:xfrm>
        </p:spPr>
        <p:txBody>
          <a:bodyPr/>
          <a:lstStyle/>
          <a:p>
            <a:r>
              <a:rPr lang="en-US" dirty="0"/>
              <a:t>Prescribed burn at Mustang Island SP</a:t>
            </a:r>
          </a:p>
        </p:txBody>
      </p:sp>
      <p:pic>
        <p:nvPicPr>
          <p:cNvPr id="5" name="Picture 4" descr="A picture containing outdoor, grass, sky, water&#10;&#10;AI-generated content may be incorrect.">
            <a:extLst>
              <a:ext uri="{FF2B5EF4-FFF2-40B4-BE49-F238E27FC236}">
                <a16:creationId xmlns:a16="http://schemas.microsoft.com/office/drawing/2014/main" id="{1951E154-C30B-E1EE-63DF-E64BF2E96E70}"/>
              </a:ext>
            </a:extLst>
          </p:cNvPr>
          <p:cNvPicPr>
            <a:picLocks noChangeAspect="1"/>
          </p:cNvPicPr>
          <p:nvPr/>
        </p:nvPicPr>
        <p:blipFill>
          <a:blip r:embed="rId3">
            <a:extLst>
              <a:ext uri="{28A0092B-C50C-407E-A947-70E740481C1C}">
                <a14:useLocalDpi xmlns:a14="http://schemas.microsoft.com/office/drawing/2010/main" val="0"/>
              </a:ext>
            </a:extLst>
          </a:blip>
          <a:srcRect t="23580"/>
          <a:stretch/>
        </p:blipFill>
        <p:spPr>
          <a:xfrm>
            <a:off x="0" y="725488"/>
            <a:ext cx="9144000" cy="5240877"/>
          </a:xfrm>
          <a:prstGeom prst="rect">
            <a:avLst/>
          </a:prstGeom>
        </p:spPr>
      </p:pic>
    </p:spTree>
    <p:extLst>
      <p:ext uri="{BB962C8B-B14F-4D97-AF65-F5344CB8AC3E}">
        <p14:creationId xmlns:p14="http://schemas.microsoft.com/office/powerpoint/2010/main" val="3689193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54DE9-1409-F0CB-540D-AAD72B57C9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F966BF-07F5-A694-C87A-F115D08EAFC9}"/>
              </a:ext>
            </a:extLst>
          </p:cNvPr>
          <p:cNvSpPr>
            <a:spLocks noGrp="1"/>
          </p:cNvSpPr>
          <p:nvPr>
            <p:ph type="title"/>
          </p:nvPr>
        </p:nvSpPr>
        <p:spPr>
          <a:xfrm>
            <a:off x="0" y="0"/>
            <a:ext cx="9144000" cy="725864"/>
          </a:xfrm>
        </p:spPr>
        <p:txBody>
          <a:bodyPr/>
          <a:lstStyle/>
          <a:p>
            <a:r>
              <a:rPr lang="en-US" dirty="0"/>
              <a:t>Prescribed Fire History</a:t>
            </a:r>
          </a:p>
        </p:txBody>
      </p:sp>
      <p:pic>
        <p:nvPicPr>
          <p:cNvPr id="3" name="Picture 2">
            <a:extLst>
              <a:ext uri="{FF2B5EF4-FFF2-40B4-BE49-F238E27FC236}">
                <a16:creationId xmlns:a16="http://schemas.microsoft.com/office/drawing/2014/main" id="{ED530EBD-7C44-2E36-DCB6-6BB210374698}"/>
              </a:ext>
            </a:extLst>
          </p:cNvPr>
          <p:cNvPicPr>
            <a:picLocks noChangeAspect="1"/>
          </p:cNvPicPr>
          <p:nvPr/>
        </p:nvPicPr>
        <p:blipFill>
          <a:blip r:embed="rId3"/>
          <a:stretch>
            <a:fillRect/>
          </a:stretch>
        </p:blipFill>
        <p:spPr>
          <a:xfrm>
            <a:off x="3009368" y="725864"/>
            <a:ext cx="6134632" cy="5875529"/>
          </a:xfrm>
          <a:prstGeom prst="rect">
            <a:avLst/>
          </a:prstGeom>
        </p:spPr>
      </p:pic>
      <p:graphicFrame>
        <p:nvGraphicFramePr>
          <p:cNvPr id="8" name="Table 7">
            <a:extLst>
              <a:ext uri="{FF2B5EF4-FFF2-40B4-BE49-F238E27FC236}">
                <a16:creationId xmlns:a16="http://schemas.microsoft.com/office/drawing/2014/main" id="{D392C9C9-61C7-05C3-B4A2-EAC46C1813E1}"/>
              </a:ext>
            </a:extLst>
          </p:cNvPr>
          <p:cNvGraphicFramePr>
            <a:graphicFrameLocks noGrp="1"/>
          </p:cNvGraphicFramePr>
          <p:nvPr>
            <p:extLst>
              <p:ext uri="{D42A27DB-BD31-4B8C-83A1-F6EECF244321}">
                <p14:modId xmlns:p14="http://schemas.microsoft.com/office/powerpoint/2010/main" val="1575368754"/>
              </p:ext>
            </p:extLst>
          </p:nvPr>
        </p:nvGraphicFramePr>
        <p:xfrm>
          <a:off x="0" y="2131060"/>
          <a:ext cx="3676650" cy="2966720"/>
        </p:xfrm>
        <a:graphic>
          <a:graphicData uri="http://schemas.openxmlformats.org/drawingml/2006/table">
            <a:tbl>
              <a:tblPr firstRow="1" bandRow="1">
                <a:tableStyleId>{5C22544A-7EE6-4342-B048-85BDC9FD1C3A}</a:tableStyleId>
              </a:tblPr>
              <a:tblGrid>
                <a:gridCol w="1479550">
                  <a:extLst>
                    <a:ext uri="{9D8B030D-6E8A-4147-A177-3AD203B41FA5}">
                      <a16:colId xmlns:a16="http://schemas.microsoft.com/office/drawing/2014/main" val="3054652101"/>
                    </a:ext>
                  </a:extLst>
                </a:gridCol>
                <a:gridCol w="1295400">
                  <a:extLst>
                    <a:ext uri="{9D8B030D-6E8A-4147-A177-3AD203B41FA5}">
                      <a16:colId xmlns:a16="http://schemas.microsoft.com/office/drawing/2014/main" val="2725640347"/>
                    </a:ext>
                  </a:extLst>
                </a:gridCol>
                <a:gridCol w="901700">
                  <a:extLst>
                    <a:ext uri="{9D8B030D-6E8A-4147-A177-3AD203B41FA5}">
                      <a16:colId xmlns:a16="http://schemas.microsoft.com/office/drawing/2014/main" val="1837734607"/>
                    </a:ext>
                  </a:extLst>
                </a:gridCol>
              </a:tblGrid>
              <a:tr h="370840">
                <a:tc>
                  <a:txBody>
                    <a:bodyPr/>
                    <a:lstStyle/>
                    <a:p>
                      <a:r>
                        <a:rPr lang="en-US" dirty="0"/>
                        <a:t>Year</a:t>
                      </a:r>
                    </a:p>
                  </a:txBody>
                  <a:tcPr/>
                </a:tc>
                <a:tc>
                  <a:txBody>
                    <a:bodyPr/>
                    <a:lstStyle/>
                    <a:p>
                      <a:r>
                        <a:rPr lang="en-US" dirty="0"/>
                        <a:t>Units</a:t>
                      </a:r>
                    </a:p>
                  </a:txBody>
                  <a:tcPr/>
                </a:tc>
                <a:tc>
                  <a:txBody>
                    <a:bodyPr/>
                    <a:lstStyle/>
                    <a:p>
                      <a:r>
                        <a:rPr lang="en-US" dirty="0"/>
                        <a:t>Acres</a:t>
                      </a:r>
                    </a:p>
                  </a:txBody>
                  <a:tcPr/>
                </a:tc>
                <a:extLst>
                  <a:ext uri="{0D108BD9-81ED-4DB2-BD59-A6C34878D82A}">
                    <a16:rowId xmlns:a16="http://schemas.microsoft.com/office/drawing/2014/main" val="1782984850"/>
                  </a:ext>
                </a:extLst>
              </a:tr>
              <a:tr h="370840">
                <a:tc>
                  <a:txBody>
                    <a:bodyPr/>
                    <a:lstStyle/>
                    <a:p>
                      <a:r>
                        <a:rPr lang="en-US" dirty="0"/>
                        <a:t>2013 Apr</a:t>
                      </a:r>
                    </a:p>
                  </a:txBody>
                  <a:tcPr/>
                </a:tc>
                <a:tc>
                  <a:txBody>
                    <a:bodyPr/>
                    <a:lstStyle/>
                    <a:p>
                      <a:r>
                        <a:rPr lang="en-US" dirty="0"/>
                        <a:t>4</a:t>
                      </a:r>
                    </a:p>
                  </a:txBody>
                  <a:tcPr/>
                </a:tc>
                <a:tc>
                  <a:txBody>
                    <a:bodyPr/>
                    <a:lstStyle/>
                    <a:p>
                      <a:r>
                        <a:rPr lang="en-US" dirty="0"/>
                        <a:t>544</a:t>
                      </a:r>
                    </a:p>
                  </a:txBody>
                  <a:tcPr/>
                </a:tc>
                <a:extLst>
                  <a:ext uri="{0D108BD9-81ED-4DB2-BD59-A6C34878D82A}">
                    <a16:rowId xmlns:a16="http://schemas.microsoft.com/office/drawing/2014/main" val="504520244"/>
                  </a:ext>
                </a:extLst>
              </a:tr>
              <a:tr h="370840">
                <a:tc>
                  <a:txBody>
                    <a:bodyPr/>
                    <a:lstStyle/>
                    <a:p>
                      <a:r>
                        <a:rPr lang="en-US" dirty="0"/>
                        <a:t>2016 Jan/Feb</a:t>
                      </a:r>
                    </a:p>
                  </a:txBody>
                  <a:tcPr/>
                </a:tc>
                <a:tc>
                  <a:txBody>
                    <a:bodyPr/>
                    <a:lstStyle/>
                    <a:p>
                      <a:r>
                        <a:rPr lang="en-US" dirty="0"/>
                        <a:t>1 &amp; 2</a:t>
                      </a:r>
                    </a:p>
                  </a:txBody>
                  <a:tcPr/>
                </a:tc>
                <a:tc>
                  <a:txBody>
                    <a:bodyPr/>
                    <a:lstStyle/>
                    <a:p>
                      <a:r>
                        <a:rPr lang="en-US" dirty="0"/>
                        <a:t>2,976</a:t>
                      </a:r>
                    </a:p>
                  </a:txBody>
                  <a:tcPr/>
                </a:tc>
                <a:extLst>
                  <a:ext uri="{0D108BD9-81ED-4DB2-BD59-A6C34878D82A}">
                    <a16:rowId xmlns:a16="http://schemas.microsoft.com/office/drawing/2014/main" val="798917685"/>
                  </a:ext>
                </a:extLst>
              </a:tr>
              <a:tr h="370840">
                <a:tc>
                  <a:txBody>
                    <a:bodyPr/>
                    <a:lstStyle/>
                    <a:p>
                      <a:r>
                        <a:rPr lang="en-US" dirty="0"/>
                        <a:t>2018 Jan</a:t>
                      </a:r>
                    </a:p>
                  </a:txBody>
                  <a:tcPr/>
                </a:tc>
                <a:tc>
                  <a:txBody>
                    <a:bodyPr/>
                    <a:lstStyle/>
                    <a:p>
                      <a:r>
                        <a:rPr lang="en-US" dirty="0"/>
                        <a:t>4 &amp; 5</a:t>
                      </a:r>
                    </a:p>
                  </a:txBody>
                  <a:tcPr/>
                </a:tc>
                <a:tc>
                  <a:txBody>
                    <a:bodyPr/>
                    <a:lstStyle/>
                    <a:p>
                      <a:r>
                        <a:rPr lang="en-US" dirty="0"/>
                        <a:t>1,036</a:t>
                      </a:r>
                    </a:p>
                  </a:txBody>
                  <a:tcPr/>
                </a:tc>
                <a:extLst>
                  <a:ext uri="{0D108BD9-81ED-4DB2-BD59-A6C34878D82A}">
                    <a16:rowId xmlns:a16="http://schemas.microsoft.com/office/drawing/2014/main" val="1967151034"/>
                  </a:ext>
                </a:extLst>
              </a:tr>
              <a:tr h="370840">
                <a:tc>
                  <a:txBody>
                    <a:bodyPr/>
                    <a:lstStyle/>
                    <a:p>
                      <a:r>
                        <a:rPr lang="en-US" dirty="0"/>
                        <a:t>2019 Mar</a:t>
                      </a:r>
                    </a:p>
                  </a:txBody>
                  <a:tcPr/>
                </a:tc>
                <a:tc>
                  <a:txBody>
                    <a:bodyPr/>
                    <a:lstStyle/>
                    <a:p>
                      <a:r>
                        <a:rPr lang="en-US" dirty="0"/>
                        <a:t>1, 2, 6, GLO</a:t>
                      </a:r>
                    </a:p>
                  </a:txBody>
                  <a:tcPr/>
                </a:tc>
                <a:tc>
                  <a:txBody>
                    <a:bodyPr/>
                    <a:lstStyle/>
                    <a:p>
                      <a:r>
                        <a:rPr lang="en-US" dirty="0"/>
                        <a:t>3,441</a:t>
                      </a:r>
                    </a:p>
                  </a:txBody>
                  <a:tcPr/>
                </a:tc>
                <a:extLst>
                  <a:ext uri="{0D108BD9-81ED-4DB2-BD59-A6C34878D82A}">
                    <a16:rowId xmlns:a16="http://schemas.microsoft.com/office/drawing/2014/main" val="1829103173"/>
                  </a:ext>
                </a:extLst>
              </a:tr>
              <a:tr h="370840">
                <a:tc>
                  <a:txBody>
                    <a:bodyPr/>
                    <a:lstStyle/>
                    <a:p>
                      <a:r>
                        <a:rPr lang="en-US" dirty="0"/>
                        <a:t>2019 Dec</a:t>
                      </a:r>
                    </a:p>
                  </a:txBody>
                  <a:tcPr/>
                </a:tc>
                <a:tc>
                  <a:txBody>
                    <a:bodyPr/>
                    <a:lstStyle/>
                    <a:p>
                      <a:r>
                        <a:rPr lang="en-US" dirty="0"/>
                        <a:t>3</a:t>
                      </a:r>
                    </a:p>
                  </a:txBody>
                  <a:tcPr/>
                </a:tc>
                <a:tc>
                  <a:txBody>
                    <a:bodyPr/>
                    <a:lstStyle/>
                    <a:p>
                      <a:r>
                        <a:rPr lang="en-US" dirty="0"/>
                        <a:t>318</a:t>
                      </a:r>
                    </a:p>
                  </a:txBody>
                  <a:tcPr/>
                </a:tc>
                <a:extLst>
                  <a:ext uri="{0D108BD9-81ED-4DB2-BD59-A6C34878D82A}">
                    <a16:rowId xmlns:a16="http://schemas.microsoft.com/office/drawing/2014/main" val="3240575676"/>
                  </a:ext>
                </a:extLst>
              </a:tr>
              <a:tr h="370840">
                <a:tc>
                  <a:txBody>
                    <a:bodyPr/>
                    <a:lstStyle/>
                    <a:p>
                      <a:r>
                        <a:rPr lang="en-US" dirty="0"/>
                        <a:t>2024 Apr</a:t>
                      </a:r>
                    </a:p>
                  </a:txBody>
                  <a:tcPr/>
                </a:tc>
                <a:tc>
                  <a:txBody>
                    <a:bodyPr/>
                    <a:lstStyle/>
                    <a:p>
                      <a:r>
                        <a:rPr lang="en-US" dirty="0"/>
                        <a:t>3 &amp; 4</a:t>
                      </a:r>
                    </a:p>
                  </a:txBody>
                  <a:tcPr/>
                </a:tc>
                <a:tc>
                  <a:txBody>
                    <a:bodyPr/>
                    <a:lstStyle/>
                    <a:p>
                      <a:r>
                        <a:rPr lang="en-US" dirty="0"/>
                        <a:t>862</a:t>
                      </a:r>
                    </a:p>
                  </a:txBody>
                  <a:tcPr/>
                </a:tc>
                <a:extLst>
                  <a:ext uri="{0D108BD9-81ED-4DB2-BD59-A6C34878D82A}">
                    <a16:rowId xmlns:a16="http://schemas.microsoft.com/office/drawing/2014/main" val="3349993790"/>
                  </a:ext>
                </a:extLst>
              </a:tr>
              <a:tr h="370840">
                <a:tc>
                  <a:txBody>
                    <a:bodyPr/>
                    <a:lstStyle/>
                    <a:p>
                      <a:r>
                        <a:rPr lang="en-US" dirty="0"/>
                        <a:t>2025 Apr ??</a:t>
                      </a:r>
                    </a:p>
                  </a:txBody>
                  <a:tcPr/>
                </a:tc>
                <a:tc>
                  <a:txBody>
                    <a:bodyPr/>
                    <a:lstStyle/>
                    <a:p>
                      <a:r>
                        <a:rPr lang="en-US" dirty="0"/>
                        <a:t>1 &amp; 2</a:t>
                      </a:r>
                    </a:p>
                  </a:txBody>
                  <a:tcPr/>
                </a:tc>
                <a:tc>
                  <a:txBody>
                    <a:bodyPr/>
                    <a:lstStyle/>
                    <a:p>
                      <a:endParaRPr lang="en-US" dirty="0"/>
                    </a:p>
                  </a:txBody>
                  <a:tcPr/>
                </a:tc>
                <a:extLst>
                  <a:ext uri="{0D108BD9-81ED-4DB2-BD59-A6C34878D82A}">
                    <a16:rowId xmlns:a16="http://schemas.microsoft.com/office/drawing/2014/main" val="2498111076"/>
                  </a:ext>
                </a:extLst>
              </a:tr>
            </a:tbl>
          </a:graphicData>
        </a:graphic>
      </p:graphicFrame>
      <p:sp>
        <p:nvSpPr>
          <p:cNvPr id="10" name="TextBox 9">
            <a:extLst>
              <a:ext uri="{FF2B5EF4-FFF2-40B4-BE49-F238E27FC236}">
                <a16:creationId xmlns:a16="http://schemas.microsoft.com/office/drawing/2014/main" id="{B2F31D18-C7E5-12D7-3343-DBF9AEB29959}"/>
              </a:ext>
            </a:extLst>
          </p:cNvPr>
          <p:cNvSpPr txBox="1"/>
          <p:nvPr/>
        </p:nvSpPr>
        <p:spPr>
          <a:xfrm>
            <a:off x="6007875" y="2808440"/>
            <a:ext cx="652743" cy="523220"/>
          </a:xfrm>
          <a:prstGeom prst="rect">
            <a:avLst/>
          </a:prstGeom>
          <a:noFill/>
        </p:spPr>
        <p:txBody>
          <a:bodyPr wrap="square" rtlCol="0">
            <a:spAutoFit/>
          </a:bodyPr>
          <a:lstStyle/>
          <a:p>
            <a:r>
              <a:rPr lang="en-US" sz="1400" b="1" dirty="0">
                <a:solidFill>
                  <a:srgbClr val="FFFF00"/>
                </a:solidFill>
              </a:rPr>
              <a:t>2016</a:t>
            </a:r>
          </a:p>
          <a:p>
            <a:r>
              <a:rPr lang="en-US" sz="1400" b="1" dirty="0">
                <a:solidFill>
                  <a:srgbClr val="FFC000"/>
                </a:solidFill>
              </a:rPr>
              <a:t>2019</a:t>
            </a:r>
          </a:p>
        </p:txBody>
      </p:sp>
      <p:sp>
        <p:nvSpPr>
          <p:cNvPr id="11" name="TextBox 10">
            <a:extLst>
              <a:ext uri="{FF2B5EF4-FFF2-40B4-BE49-F238E27FC236}">
                <a16:creationId xmlns:a16="http://schemas.microsoft.com/office/drawing/2014/main" id="{DEC23D98-EED5-975F-59EF-1829CA37DD01}"/>
              </a:ext>
            </a:extLst>
          </p:cNvPr>
          <p:cNvSpPr txBox="1"/>
          <p:nvPr/>
        </p:nvSpPr>
        <p:spPr>
          <a:xfrm>
            <a:off x="6004821" y="2066834"/>
            <a:ext cx="652743" cy="307777"/>
          </a:xfrm>
          <a:prstGeom prst="rect">
            <a:avLst/>
          </a:prstGeom>
          <a:noFill/>
        </p:spPr>
        <p:txBody>
          <a:bodyPr wrap="square" rtlCol="0">
            <a:spAutoFit/>
          </a:bodyPr>
          <a:lstStyle/>
          <a:p>
            <a:r>
              <a:rPr lang="en-US" sz="1400" b="1" dirty="0">
                <a:solidFill>
                  <a:srgbClr val="FFC000"/>
                </a:solidFill>
              </a:rPr>
              <a:t>2019</a:t>
            </a:r>
          </a:p>
        </p:txBody>
      </p:sp>
      <p:sp>
        <p:nvSpPr>
          <p:cNvPr id="12" name="TextBox 11">
            <a:extLst>
              <a:ext uri="{FF2B5EF4-FFF2-40B4-BE49-F238E27FC236}">
                <a16:creationId xmlns:a16="http://schemas.microsoft.com/office/drawing/2014/main" id="{A01BB012-7E65-864E-EEDF-B0FD2C40F395}"/>
              </a:ext>
            </a:extLst>
          </p:cNvPr>
          <p:cNvSpPr txBox="1"/>
          <p:nvPr/>
        </p:nvSpPr>
        <p:spPr>
          <a:xfrm>
            <a:off x="5076946" y="4023360"/>
            <a:ext cx="652743" cy="523220"/>
          </a:xfrm>
          <a:prstGeom prst="rect">
            <a:avLst/>
          </a:prstGeom>
          <a:noFill/>
        </p:spPr>
        <p:txBody>
          <a:bodyPr wrap="square" rtlCol="0">
            <a:spAutoFit/>
          </a:bodyPr>
          <a:lstStyle/>
          <a:p>
            <a:r>
              <a:rPr lang="en-US" sz="1400" b="1" dirty="0">
                <a:solidFill>
                  <a:srgbClr val="FFFF00"/>
                </a:solidFill>
              </a:rPr>
              <a:t>2016</a:t>
            </a:r>
          </a:p>
          <a:p>
            <a:r>
              <a:rPr lang="en-US" sz="1400" b="1" dirty="0">
                <a:solidFill>
                  <a:srgbClr val="FFC000"/>
                </a:solidFill>
              </a:rPr>
              <a:t>2019</a:t>
            </a:r>
          </a:p>
        </p:txBody>
      </p:sp>
      <p:sp>
        <p:nvSpPr>
          <p:cNvPr id="13" name="TextBox 12">
            <a:extLst>
              <a:ext uri="{FF2B5EF4-FFF2-40B4-BE49-F238E27FC236}">
                <a16:creationId xmlns:a16="http://schemas.microsoft.com/office/drawing/2014/main" id="{8ACA3E58-28A6-C1F7-A4E2-9526E8962468}"/>
              </a:ext>
            </a:extLst>
          </p:cNvPr>
          <p:cNvSpPr txBox="1"/>
          <p:nvPr/>
        </p:nvSpPr>
        <p:spPr>
          <a:xfrm>
            <a:off x="6711417" y="1640584"/>
            <a:ext cx="652743" cy="307777"/>
          </a:xfrm>
          <a:prstGeom prst="rect">
            <a:avLst/>
          </a:prstGeom>
          <a:noFill/>
        </p:spPr>
        <p:txBody>
          <a:bodyPr wrap="square" rtlCol="0">
            <a:spAutoFit/>
          </a:bodyPr>
          <a:lstStyle/>
          <a:p>
            <a:r>
              <a:rPr lang="en-US" sz="1400" b="1" dirty="0">
                <a:solidFill>
                  <a:srgbClr val="FFC000"/>
                </a:solidFill>
              </a:rPr>
              <a:t>2019</a:t>
            </a:r>
          </a:p>
        </p:txBody>
      </p:sp>
      <p:sp>
        <p:nvSpPr>
          <p:cNvPr id="15" name="TextBox 14">
            <a:extLst>
              <a:ext uri="{FF2B5EF4-FFF2-40B4-BE49-F238E27FC236}">
                <a16:creationId xmlns:a16="http://schemas.microsoft.com/office/drawing/2014/main" id="{89762734-A2C5-82A4-EFB1-DCFFA98B6134}"/>
              </a:ext>
            </a:extLst>
          </p:cNvPr>
          <p:cNvSpPr txBox="1"/>
          <p:nvPr/>
        </p:nvSpPr>
        <p:spPr>
          <a:xfrm>
            <a:off x="5909328" y="4717534"/>
            <a:ext cx="652743" cy="738664"/>
          </a:xfrm>
          <a:prstGeom prst="rect">
            <a:avLst/>
          </a:prstGeom>
          <a:noFill/>
        </p:spPr>
        <p:txBody>
          <a:bodyPr wrap="square" rtlCol="0">
            <a:spAutoFit/>
          </a:bodyPr>
          <a:lstStyle/>
          <a:p>
            <a:r>
              <a:rPr lang="en-US" sz="1400" b="1" dirty="0"/>
              <a:t>2013</a:t>
            </a:r>
          </a:p>
          <a:p>
            <a:r>
              <a:rPr lang="en-US" sz="1400" b="1" dirty="0">
                <a:solidFill>
                  <a:srgbClr val="92D050"/>
                </a:solidFill>
              </a:rPr>
              <a:t>2018</a:t>
            </a:r>
          </a:p>
          <a:p>
            <a:r>
              <a:rPr lang="en-US" sz="1400" b="1" dirty="0">
                <a:solidFill>
                  <a:schemeClr val="accent1">
                    <a:lumMod val="60000"/>
                    <a:lumOff val="40000"/>
                  </a:schemeClr>
                </a:solidFill>
              </a:rPr>
              <a:t>2024</a:t>
            </a:r>
          </a:p>
        </p:txBody>
      </p:sp>
      <p:sp>
        <p:nvSpPr>
          <p:cNvPr id="16" name="TextBox 15">
            <a:extLst>
              <a:ext uri="{FF2B5EF4-FFF2-40B4-BE49-F238E27FC236}">
                <a16:creationId xmlns:a16="http://schemas.microsoft.com/office/drawing/2014/main" id="{C44A8E7D-4B80-BB3A-860D-0866759E88F2}"/>
              </a:ext>
            </a:extLst>
          </p:cNvPr>
          <p:cNvSpPr txBox="1"/>
          <p:nvPr/>
        </p:nvSpPr>
        <p:spPr>
          <a:xfrm>
            <a:off x="6711417" y="3331660"/>
            <a:ext cx="652743" cy="523220"/>
          </a:xfrm>
          <a:prstGeom prst="rect">
            <a:avLst/>
          </a:prstGeom>
          <a:noFill/>
        </p:spPr>
        <p:txBody>
          <a:bodyPr wrap="square" rtlCol="0">
            <a:spAutoFit/>
          </a:bodyPr>
          <a:lstStyle/>
          <a:p>
            <a:r>
              <a:rPr lang="en-US" sz="1400" b="1" dirty="0">
                <a:solidFill>
                  <a:srgbClr val="92D050"/>
                </a:solidFill>
              </a:rPr>
              <a:t>2018</a:t>
            </a:r>
          </a:p>
          <a:p>
            <a:endParaRPr lang="en-US" sz="1400" b="1" dirty="0"/>
          </a:p>
        </p:txBody>
      </p:sp>
      <p:sp>
        <p:nvSpPr>
          <p:cNvPr id="17" name="TextBox 16">
            <a:extLst>
              <a:ext uri="{FF2B5EF4-FFF2-40B4-BE49-F238E27FC236}">
                <a16:creationId xmlns:a16="http://schemas.microsoft.com/office/drawing/2014/main" id="{37CC64D7-37E5-067A-5284-2EE7852BE0AC}"/>
              </a:ext>
            </a:extLst>
          </p:cNvPr>
          <p:cNvSpPr txBox="1"/>
          <p:nvPr/>
        </p:nvSpPr>
        <p:spPr>
          <a:xfrm>
            <a:off x="5334774" y="5932454"/>
            <a:ext cx="652743" cy="523220"/>
          </a:xfrm>
          <a:prstGeom prst="rect">
            <a:avLst/>
          </a:prstGeom>
          <a:noFill/>
        </p:spPr>
        <p:txBody>
          <a:bodyPr wrap="square" rtlCol="0">
            <a:spAutoFit/>
          </a:bodyPr>
          <a:lstStyle/>
          <a:p>
            <a:r>
              <a:rPr lang="en-US" sz="1400" b="1" dirty="0">
                <a:solidFill>
                  <a:srgbClr val="FEACF4"/>
                </a:solidFill>
              </a:rPr>
              <a:t>2019</a:t>
            </a:r>
          </a:p>
          <a:p>
            <a:r>
              <a:rPr lang="en-US" sz="1400" b="1" dirty="0">
                <a:solidFill>
                  <a:schemeClr val="accent1">
                    <a:lumMod val="60000"/>
                    <a:lumOff val="40000"/>
                  </a:schemeClr>
                </a:solidFill>
              </a:rPr>
              <a:t>2024</a:t>
            </a:r>
          </a:p>
        </p:txBody>
      </p:sp>
    </p:spTree>
    <p:extLst>
      <p:ext uri="{BB962C8B-B14F-4D97-AF65-F5344CB8AC3E}">
        <p14:creationId xmlns:p14="http://schemas.microsoft.com/office/powerpoint/2010/main" val="1226224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CCDB2-87F5-8763-BFC5-FC3E4EF3CC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4FF43B-19C8-E054-295A-8FF02ADBE507}"/>
              </a:ext>
            </a:extLst>
          </p:cNvPr>
          <p:cNvSpPr>
            <a:spLocks noGrp="1"/>
          </p:cNvSpPr>
          <p:nvPr>
            <p:ph type="title"/>
          </p:nvPr>
        </p:nvSpPr>
        <p:spPr>
          <a:xfrm>
            <a:off x="0" y="0"/>
            <a:ext cx="9144000" cy="725864"/>
          </a:xfrm>
        </p:spPr>
        <p:txBody>
          <a:bodyPr/>
          <a:lstStyle/>
          <a:p>
            <a:r>
              <a:rPr lang="en-US" dirty="0"/>
              <a:t>Vegetation Monitoring</a:t>
            </a:r>
          </a:p>
        </p:txBody>
      </p:sp>
      <p:pic>
        <p:nvPicPr>
          <p:cNvPr id="3" name="Picture 7">
            <a:extLst>
              <a:ext uri="{FF2B5EF4-FFF2-40B4-BE49-F238E27FC236}">
                <a16:creationId xmlns:a16="http://schemas.microsoft.com/office/drawing/2014/main" id="{C7E4C1EB-252F-800F-3C57-4AEA7A80AD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875" r="21213" b="11833"/>
          <a:stretch>
            <a:fillRect/>
          </a:stretch>
        </p:blipFill>
        <p:spPr bwMode="auto">
          <a:xfrm>
            <a:off x="5207171" y="1671638"/>
            <a:ext cx="3716058" cy="351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D44BF7B-7AC4-92DD-B9BD-9F09C71D25E1}"/>
              </a:ext>
            </a:extLst>
          </p:cNvPr>
          <p:cNvPicPr>
            <a:picLocks noChangeAspect="1"/>
          </p:cNvPicPr>
          <p:nvPr/>
        </p:nvPicPr>
        <p:blipFill>
          <a:blip r:embed="rId4"/>
          <a:stretch>
            <a:fillRect/>
          </a:stretch>
        </p:blipFill>
        <p:spPr>
          <a:xfrm>
            <a:off x="220771" y="843031"/>
            <a:ext cx="4816257" cy="5730737"/>
          </a:xfrm>
          <a:prstGeom prst="rect">
            <a:avLst/>
          </a:prstGeom>
        </p:spPr>
      </p:pic>
    </p:spTree>
    <p:extLst>
      <p:ext uri="{BB962C8B-B14F-4D97-AF65-F5344CB8AC3E}">
        <p14:creationId xmlns:p14="http://schemas.microsoft.com/office/powerpoint/2010/main" val="4238204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err="1"/>
              <a:t>Aplomado</a:t>
            </a:r>
            <a:r>
              <a:rPr lang="en-US" dirty="0"/>
              <a:t> Falcon Reintroduction</a:t>
            </a:r>
          </a:p>
        </p:txBody>
      </p:sp>
      <p:pic>
        <p:nvPicPr>
          <p:cNvPr id="2" name="Picture Placeholder 1"/>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7018" b="7018"/>
          <a:stretch>
            <a:fillRect/>
          </a:stretch>
        </p:blipFill>
        <p:spPr>
          <a:xfrm>
            <a:off x="0" y="725488"/>
            <a:ext cx="9144000" cy="5240337"/>
          </a:xfrm>
        </p:spPr>
      </p:pic>
      <p:sp>
        <p:nvSpPr>
          <p:cNvPr id="6" name="Text Placeholder 5"/>
          <p:cNvSpPr>
            <a:spLocks noGrp="1"/>
          </p:cNvSpPr>
          <p:nvPr>
            <p:ph type="body" sz="half" idx="2"/>
          </p:nvPr>
        </p:nvSpPr>
        <p:spPr>
          <a:xfrm>
            <a:off x="0" y="5966365"/>
            <a:ext cx="9144000" cy="891635"/>
          </a:xfrm>
        </p:spPr>
        <p:txBody>
          <a:bodyPr/>
          <a:lstStyle/>
          <a:p>
            <a:r>
              <a:rPr lang="en-US" dirty="0"/>
              <a:t>Young adult </a:t>
            </a:r>
            <a:r>
              <a:rPr lang="en-US" dirty="0" err="1"/>
              <a:t>Aplomado</a:t>
            </a:r>
            <a:endParaRPr lang="en-US" dirty="0"/>
          </a:p>
        </p:txBody>
      </p:sp>
    </p:spTree>
    <p:extLst>
      <p:ext uri="{BB962C8B-B14F-4D97-AF65-F5344CB8AC3E}">
        <p14:creationId xmlns:p14="http://schemas.microsoft.com/office/powerpoint/2010/main" val="1011578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err="1"/>
              <a:t>Aplomado</a:t>
            </a:r>
            <a:r>
              <a:rPr lang="en-US" dirty="0"/>
              <a:t> Falcon Reintroduction</a:t>
            </a:r>
          </a:p>
        </p:txBody>
      </p:sp>
      <p:pic>
        <p:nvPicPr>
          <p:cNvPr id="2" name="Picture Placeholder 1"/>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7018" b="7018"/>
          <a:stretch>
            <a:fillRect/>
          </a:stretch>
        </p:blipFill>
        <p:spPr>
          <a:xfrm>
            <a:off x="0" y="725488"/>
            <a:ext cx="9144000" cy="5240337"/>
          </a:xfrm>
        </p:spPr>
      </p:pic>
      <p:sp>
        <p:nvSpPr>
          <p:cNvPr id="6" name="Text Placeholder 5"/>
          <p:cNvSpPr>
            <a:spLocks noGrp="1"/>
          </p:cNvSpPr>
          <p:nvPr>
            <p:ph type="body" sz="half" idx="2"/>
          </p:nvPr>
        </p:nvSpPr>
        <p:spPr>
          <a:xfrm>
            <a:off x="0" y="5966365"/>
            <a:ext cx="9144000" cy="891635"/>
          </a:xfrm>
        </p:spPr>
        <p:txBody>
          <a:bodyPr/>
          <a:lstStyle/>
          <a:p>
            <a:r>
              <a:rPr lang="en-US" dirty="0"/>
              <a:t>Peregrine Fund biologist holding one of the first introduced juveniles</a:t>
            </a:r>
          </a:p>
        </p:txBody>
      </p:sp>
    </p:spTree>
    <p:extLst>
      <p:ext uri="{BB962C8B-B14F-4D97-AF65-F5344CB8AC3E}">
        <p14:creationId xmlns:p14="http://schemas.microsoft.com/office/powerpoint/2010/main" val="3201685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err="1"/>
              <a:t>Aplomado</a:t>
            </a:r>
            <a:r>
              <a:rPr lang="en-US" dirty="0"/>
              <a:t> Falcon Nest Box</a:t>
            </a:r>
          </a:p>
        </p:txBody>
      </p:sp>
      <p:sp>
        <p:nvSpPr>
          <p:cNvPr id="6" name="Text Placeholder 5"/>
          <p:cNvSpPr>
            <a:spLocks noGrp="1"/>
          </p:cNvSpPr>
          <p:nvPr>
            <p:ph type="body" sz="half" idx="2"/>
          </p:nvPr>
        </p:nvSpPr>
        <p:spPr>
          <a:xfrm>
            <a:off x="0" y="5966365"/>
            <a:ext cx="9144000" cy="891635"/>
          </a:xfrm>
        </p:spPr>
        <p:txBody>
          <a:bodyPr/>
          <a:lstStyle/>
          <a:p>
            <a:r>
              <a:rPr lang="en-US" dirty="0"/>
              <a:t>Nest box and planted yuccas</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7018" b="7018"/>
          <a:stretch>
            <a:fillRect/>
          </a:stretch>
        </p:blipFill>
        <p:spPr>
          <a:xfrm>
            <a:off x="0" y="725488"/>
            <a:ext cx="9144000" cy="5240337"/>
          </a:xfrm>
        </p:spPr>
      </p:pic>
    </p:spTree>
    <p:extLst>
      <p:ext uri="{BB962C8B-B14F-4D97-AF65-F5344CB8AC3E}">
        <p14:creationId xmlns:p14="http://schemas.microsoft.com/office/powerpoint/2010/main" val="438341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normAutofit/>
          </a:bodyPr>
          <a:lstStyle/>
          <a:p>
            <a:r>
              <a:rPr lang="en-US" dirty="0"/>
              <a:t>Mustang Island</a:t>
            </a:r>
          </a:p>
        </p:txBody>
      </p:sp>
      <p:sp>
        <p:nvSpPr>
          <p:cNvPr id="6" name="Text Placeholder 5"/>
          <p:cNvSpPr>
            <a:spLocks noGrp="1"/>
          </p:cNvSpPr>
          <p:nvPr>
            <p:ph type="body" sz="half" idx="2"/>
          </p:nvPr>
        </p:nvSpPr>
        <p:spPr>
          <a:xfrm>
            <a:off x="0" y="5966365"/>
            <a:ext cx="9144000" cy="891635"/>
          </a:xfrm>
        </p:spPr>
        <p:txBody>
          <a:bodyPr/>
          <a:lstStyle/>
          <a:p>
            <a:endParaRPr lang="en-US" dirty="0"/>
          </a:p>
        </p:txBody>
      </p:sp>
      <p:pic>
        <p:nvPicPr>
          <p:cNvPr id="7" name="Picture Placeholder 6"/>
          <p:cNvPicPr>
            <a:picLocks noGrp="1" noChangeAspect="1"/>
          </p:cNvPicPr>
          <p:nvPr>
            <p:ph type="pic" idx="1"/>
          </p:nvPr>
        </p:nvPicPr>
        <p:blipFill>
          <a:blip r:embed="rId3"/>
          <a:srcRect t="1711" b="1711"/>
          <a:stretch>
            <a:fillRect/>
          </a:stretch>
        </p:blipFill>
        <p:spPr>
          <a:xfrm>
            <a:off x="0" y="782638"/>
            <a:ext cx="9144000" cy="5192712"/>
          </a:xfrm>
          <a:prstGeom prst="rect">
            <a:avLst/>
          </a:prstGeom>
        </p:spPr>
      </p:pic>
      <p:sp>
        <p:nvSpPr>
          <p:cNvPr id="2" name="TextBox 1"/>
          <p:cNvSpPr txBox="1"/>
          <p:nvPr/>
        </p:nvSpPr>
        <p:spPr>
          <a:xfrm>
            <a:off x="6920346" y="3470280"/>
            <a:ext cx="2004844" cy="461665"/>
          </a:xfrm>
          <a:prstGeom prst="rect">
            <a:avLst/>
          </a:prstGeom>
          <a:noFill/>
        </p:spPr>
        <p:txBody>
          <a:bodyPr wrap="none" rtlCol="0">
            <a:spAutoFit/>
          </a:bodyPr>
          <a:lstStyle/>
          <a:p>
            <a:r>
              <a:rPr lang="en-US" sz="2400" dirty="0">
                <a:solidFill>
                  <a:schemeClr val="accent1">
                    <a:lumMod val="75000"/>
                  </a:schemeClr>
                </a:solidFill>
                <a:effectLst>
                  <a:outerShdw blurRad="50800" dist="50800" dir="5400000" algn="ctr" rotWithShape="0">
                    <a:schemeClr val="bg1"/>
                  </a:outerShdw>
                </a:effectLst>
              </a:rPr>
              <a:t>Gulf of Mexico</a:t>
            </a:r>
          </a:p>
        </p:txBody>
      </p:sp>
      <p:pic>
        <p:nvPicPr>
          <p:cNvPr id="3" name="Picture Placeholder 6"/>
          <p:cNvPicPr>
            <a:picLocks noChangeAspect="1"/>
          </p:cNvPicPr>
          <p:nvPr/>
        </p:nvPicPr>
        <p:blipFill>
          <a:blip r:embed="rId4" cstate="print">
            <a:extLst>
              <a:ext uri="{28A0092B-C50C-407E-A947-70E740481C1C}">
                <a14:useLocalDpi xmlns:a14="http://schemas.microsoft.com/office/drawing/2010/main" val="0"/>
              </a:ext>
            </a:extLst>
          </a:blip>
          <a:srcRect l="1852" r="1852"/>
          <a:stretch>
            <a:fillRect/>
          </a:stretch>
        </p:blipFill>
        <p:spPr>
          <a:xfrm>
            <a:off x="0" y="782638"/>
            <a:ext cx="2248322" cy="1686242"/>
          </a:xfrm>
          <a:prstGeom prst="rect">
            <a:avLst/>
          </a:prstGeom>
        </p:spPr>
      </p:pic>
      <p:sp>
        <p:nvSpPr>
          <p:cNvPr id="13" name="Star: 5 Points 12">
            <a:extLst>
              <a:ext uri="{FF2B5EF4-FFF2-40B4-BE49-F238E27FC236}">
                <a16:creationId xmlns:a16="http://schemas.microsoft.com/office/drawing/2014/main" id="{E7D5FF0D-BDDA-EFA8-4FC9-46D76C38DDA0}"/>
              </a:ext>
            </a:extLst>
          </p:cNvPr>
          <p:cNvSpPr/>
          <p:nvPr/>
        </p:nvSpPr>
        <p:spPr>
          <a:xfrm>
            <a:off x="1671377" y="1995855"/>
            <a:ext cx="163286" cy="163285"/>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438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Invasive Species - Brazilian Peppertree</a:t>
            </a:r>
          </a:p>
        </p:txBody>
      </p:sp>
      <p:sp>
        <p:nvSpPr>
          <p:cNvPr id="6" name="Text Placeholder 5"/>
          <p:cNvSpPr>
            <a:spLocks noGrp="1"/>
          </p:cNvSpPr>
          <p:nvPr>
            <p:ph type="body" sz="half" idx="2"/>
          </p:nvPr>
        </p:nvSpPr>
        <p:spPr>
          <a:xfrm>
            <a:off x="0" y="5966365"/>
            <a:ext cx="9144000" cy="891635"/>
          </a:xfrm>
        </p:spPr>
        <p:txBody>
          <a:bodyPr/>
          <a:lstStyle/>
          <a:p>
            <a:r>
              <a:rPr lang="en-US" dirty="0"/>
              <a:t>…and Guinea grass</a:t>
            </a:r>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7865" b="7865"/>
          <a:stretch>
            <a:fillRect/>
          </a:stretch>
        </p:blipFill>
        <p:spPr>
          <a:xfrm>
            <a:off x="0" y="828675"/>
            <a:ext cx="9144000" cy="5137150"/>
          </a:xfrm>
        </p:spPr>
      </p:pic>
    </p:spTree>
    <p:extLst>
      <p:ext uri="{BB962C8B-B14F-4D97-AF65-F5344CB8AC3E}">
        <p14:creationId xmlns:p14="http://schemas.microsoft.com/office/powerpoint/2010/main" val="1428072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Cooperative Weed Management Area</a:t>
            </a:r>
          </a:p>
        </p:txBody>
      </p:sp>
      <p:pic>
        <p:nvPicPr>
          <p:cNvPr id="2" name="Picture Placeholder 1"/>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3879" b="3879"/>
          <a:stretch>
            <a:fillRect/>
          </a:stretch>
        </p:blipFill>
        <p:spPr>
          <a:xfrm>
            <a:off x="2290763" y="725488"/>
            <a:ext cx="4260850" cy="5240337"/>
          </a:xfrm>
        </p:spPr>
      </p:pic>
      <p:sp>
        <p:nvSpPr>
          <p:cNvPr id="6" name="Text Placeholder 5"/>
          <p:cNvSpPr>
            <a:spLocks noGrp="1"/>
          </p:cNvSpPr>
          <p:nvPr>
            <p:ph type="body" sz="half" idx="2"/>
          </p:nvPr>
        </p:nvSpPr>
        <p:spPr>
          <a:xfrm>
            <a:off x="0" y="5966365"/>
            <a:ext cx="9144000" cy="891635"/>
          </a:xfrm>
        </p:spPr>
        <p:txBody>
          <a:bodyPr/>
          <a:lstStyle/>
          <a:p>
            <a:endParaRPr lang="en-US" dirty="0"/>
          </a:p>
        </p:txBody>
      </p:sp>
    </p:spTree>
    <p:extLst>
      <p:ext uri="{BB962C8B-B14F-4D97-AF65-F5344CB8AC3E}">
        <p14:creationId xmlns:p14="http://schemas.microsoft.com/office/powerpoint/2010/main" val="148908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Cooperative Weed Management Area</a:t>
            </a:r>
          </a:p>
        </p:txBody>
      </p:sp>
      <p:sp>
        <p:nvSpPr>
          <p:cNvPr id="6" name="Text Placeholder 5"/>
          <p:cNvSpPr>
            <a:spLocks noGrp="1"/>
          </p:cNvSpPr>
          <p:nvPr>
            <p:ph type="body" sz="half" idx="2"/>
          </p:nvPr>
        </p:nvSpPr>
        <p:spPr>
          <a:xfrm>
            <a:off x="0" y="5966365"/>
            <a:ext cx="9144000" cy="891635"/>
          </a:xfrm>
        </p:spPr>
        <p:txBody>
          <a:bodyPr/>
          <a:lstStyle/>
          <a:p>
            <a:r>
              <a:rPr lang="en-US" dirty="0"/>
              <a:t>Before and After clearing BP</a:t>
            </a:r>
          </a:p>
        </p:txBody>
      </p:sp>
      <p:pic>
        <p:nvPicPr>
          <p:cNvPr id="7" name="Picture Placeholder 6"/>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4381" r="14381"/>
          <a:stretch>
            <a:fillRect/>
          </a:stretch>
        </p:blipFill>
        <p:spPr>
          <a:xfrm>
            <a:off x="4028663" y="752368"/>
            <a:ext cx="4834973" cy="5187493"/>
          </a:xfrm>
        </p:spPr>
      </p:pic>
      <p:pic>
        <p:nvPicPr>
          <p:cNvPr id="8" name="Picture Placeholder 13"/>
          <p:cNvPicPr>
            <a:picLocks noChangeAspect="1"/>
          </p:cNvPicPr>
          <p:nvPr/>
        </p:nvPicPr>
        <p:blipFill>
          <a:blip r:embed="rId4"/>
          <a:srcRect l="21" r="21"/>
          <a:stretch>
            <a:fillRect/>
          </a:stretch>
        </p:blipFill>
        <p:spPr>
          <a:xfrm>
            <a:off x="282800" y="752368"/>
            <a:ext cx="4474730" cy="5213997"/>
          </a:xfrm>
          <a:prstGeom prst="rect">
            <a:avLst/>
          </a:prstGeom>
        </p:spPr>
      </p:pic>
    </p:spTree>
    <p:extLst>
      <p:ext uri="{BB962C8B-B14F-4D97-AF65-F5344CB8AC3E}">
        <p14:creationId xmlns:p14="http://schemas.microsoft.com/office/powerpoint/2010/main" val="70356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999EE-E769-3305-62CF-C767BA4B81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5B747-9BFD-FFD6-2AE5-9550D71EC602}"/>
              </a:ext>
            </a:extLst>
          </p:cNvPr>
          <p:cNvSpPr>
            <a:spLocks noGrp="1"/>
          </p:cNvSpPr>
          <p:nvPr>
            <p:ph type="title"/>
          </p:nvPr>
        </p:nvSpPr>
        <p:spPr>
          <a:xfrm>
            <a:off x="0" y="0"/>
            <a:ext cx="9144000" cy="725864"/>
          </a:xfrm>
        </p:spPr>
        <p:txBody>
          <a:bodyPr/>
          <a:lstStyle/>
          <a:p>
            <a:r>
              <a:rPr lang="en-US" dirty="0"/>
              <a:t>Protecting Sensitive Habitats</a:t>
            </a:r>
          </a:p>
        </p:txBody>
      </p:sp>
      <p:sp>
        <p:nvSpPr>
          <p:cNvPr id="5" name="Rectangle 4">
            <a:extLst>
              <a:ext uri="{FF2B5EF4-FFF2-40B4-BE49-F238E27FC236}">
                <a16:creationId xmlns:a16="http://schemas.microsoft.com/office/drawing/2014/main" id="{9D01F8F4-F783-113B-4728-E73819A2A093}"/>
              </a:ext>
            </a:extLst>
          </p:cNvPr>
          <p:cNvSpPr/>
          <p:nvPr/>
        </p:nvSpPr>
        <p:spPr>
          <a:xfrm>
            <a:off x="499509" y="1002579"/>
            <a:ext cx="7921820" cy="2215991"/>
          </a:xfrm>
          <a:prstGeom prst="rect">
            <a:avLst/>
          </a:prstGeom>
        </p:spPr>
        <p:txBody>
          <a:bodyPr wrap="square">
            <a:spAutoFit/>
          </a:bodyPr>
          <a:lstStyle/>
          <a:p>
            <a:pPr lvl="1"/>
            <a:r>
              <a:rPr lang="en-US" sz="2400" dirty="0">
                <a:solidFill>
                  <a:schemeClr val="accent1">
                    <a:lumMod val="60000"/>
                    <a:lumOff val="40000"/>
                  </a:schemeClr>
                </a:solidFill>
              </a:rPr>
              <a:t>Adaptive Management Practices Over Time</a:t>
            </a:r>
          </a:p>
          <a:p>
            <a:pPr lvl="1"/>
            <a:r>
              <a:rPr lang="en-US" sz="2400" dirty="0"/>
              <a:t>Day-Use Beach Area – </a:t>
            </a:r>
          </a:p>
          <a:p>
            <a:pPr marL="800100" lvl="1" indent="-342900">
              <a:buFont typeface="Arial" panose="020B0604020202020204" pitchFamily="34" charset="0"/>
              <a:buChar char="•"/>
            </a:pPr>
            <a:r>
              <a:rPr lang="en-US" sz="2400" dirty="0"/>
              <a:t>In the past kept dune cleared from shore to parking lot for “beach” aesthetic</a:t>
            </a:r>
          </a:p>
          <a:p>
            <a:endParaRPr lang="en-US" sz="2400" dirty="0">
              <a:solidFill>
                <a:schemeClr val="accent1">
                  <a:lumMod val="60000"/>
                  <a:lumOff val="40000"/>
                </a:schemeClr>
              </a:solidFill>
            </a:endParaRPr>
          </a:p>
          <a:p>
            <a:pPr marL="68580" indent="0">
              <a:buNone/>
            </a:pPr>
            <a:endParaRPr lang="en-US" b="1" dirty="0">
              <a:solidFill>
                <a:srgbClr val="FF0000"/>
              </a:solidFill>
            </a:endParaRPr>
          </a:p>
        </p:txBody>
      </p:sp>
      <p:pic>
        <p:nvPicPr>
          <p:cNvPr id="12" name="Picture 11">
            <a:extLst>
              <a:ext uri="{FF2B5EF4-FFF2-40B4-BE49-F238E27FC236}">
                <a16:creationId xmlns:a16="http://schemas.microsoft.com/office/drawing/2014/main" id="{4BD41050-CF7C-9345-551C-51154D28A41E}"/>
              </a:ext>
            </a:extLst>
          </p:cNvPr>
          <p:cNvPicPr>
            <a:picLocks noChangeAspect="1"/>
          </p:cNvPicPr>
          <p:nvPr/>
        </p:nvPicPr>
        <p:blipFill>
          <a:blip r:embed="rId3"/>
          <a:stretch>
            <a:fillRect/>
          </a:stretch>
        </p:blipFill>
        <p:spPr>
          <a:xfrm>
            <a:off x="181514" y="2751739"/>
            <a:ext cx="4050305" cy="3899923"/>
          </a:xfrm>
          <a:prstGeom prst="rect">
            <a:avLst/>
          </a:prstGeom>
        </p:spPr>
      </p:pic>
      <p:pic>
        <p:nvPicPr>
          <p:cNvPr id="16" name="Picture 15" descr="A picture containing outdoor, sky, ground, nature&#10;&#10;AI-generated content may be incorrect.">
            <a:extLst>
              <a:ext uri="{FF2B5EF4-FFF2-40B4-BE49-F238E27FC236}">
                <a16:creationId xmlns:a16="http://schemas.microsoft.com/office/drawing/2014/main" id="{AAA674CD-4B83-5030-E21B-D802C62B1D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9619" y="2764439"/>
            <a:ext cx="4572000" cy="3699933"/>
          </a:xfrm>
          <a:prstGeom prst="rect">
            <a:avLst/>
          </a:prstGeom>
        </p:spPr>
      </p:pic>
    </p:spTree>
    <p:extLst>
      <p:ext uri="{BB962C8B-B14F-4D97-AF65-F5344CB8AC3E}">
        <p14:creationId xmlns:p14="http://schemas.microsoft.com/office/powerpoint/2010/main" val="1894279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2302A-7E1C-13FC-D800-12AC077211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CF9097-6ADC-F728-3A03-DBBBE17C8DA9}"/>
              </a:ext>
            </a:extLst>
          </p:cNvPr>
          <p:cNvSpPr>
            <a:spLocks noGrp="1"/>
          </p:cNvSpPr>
          <p:nvPr>
            <p:ph type="title"/>
          </p:nvPr>
        </p:nvSpPr>
        <p:spPr>
          <a:xfrm>
            <a:off x="0" y="0"/>
            <a:ext cx="9144000" cy="725864"/>
          </a:xfrm>
        </p:spPr>
        <p:txBody>
          <a:bodyPr/>
          <a:lstStyle/>
          <a:p>
            <a:r>
              <a:rPr lang="en-US" dirty="0"/>
              <a:t>Protecting Sensitive Habitats</a:t>
            </a:r>
          </a:p>
        </p:txBody>
      </p:sp>
      <p:sp>
        <p:nvSpPr>
          <p:cNvPr id="5" name="Rectangle 4">
            <a:extLst>
              <a:ext uri="{FF2B5EF4-FFF2-40B4-BE49-F238E27FC236}">
                <a16:creationId xmlns:a16="http://schemas.microsoft.com/office/drawing/2014/main" id="{FE2E7493-D459-2A8A-0E50-DEEAF4C1C1FE}"/>
              </a:ext>
            </a:extLst>
          </p:cNvPr>
          <p:cNvSpPr/>
          <p:nvPr/>
        </p:nvSpPr>
        <p:spPr>
          <a:xfrm>
            <a:off x="499509" y="1002579"/>
            <a:ext cx="7921820" cy="2215991"/>
          </a:xfrm>
          <a:prstGeom prst="rect">
            <a:avLst/>
          </a:prstGeom>
        </p:spPr>
        <p:txBody>
          <a:bodyPr wrap="square">
            <a:spAutoFit/>
          </a:bodyPr>
          <a:lstStyle/>
          <a:p>
            <a:pPr lvl="1"/>
            <a:r>
              <a:rPr lang="en-US" sz="2400" dirty="0">
                <a:solidFill>
                  <a:schemeClr val="accent1">
                    <a:lumMod val="60000"/>
                    <a:lumOff val="40000"/>
                  </a:schemeClr>
                </a:solidFill>
              </a:rPr>
              <a:t>Adaptive Management Practices Over Time</a:t>
            </a:r>
          </a:p>
          <a:p>
            <a:pPr lvl="1"/>
            <a:r>
              <a:rPr lang="en-US" sz="2400" dirty="0"/>
              <a:t>Day-Use Beach Area – </a:t>
            </a:r>
          </a:p>
          <a:p>
            <a:pPr marL="800100" lvl="1" indent="-342900">
              <a:buFont typeface="Arial" panose="020B0604020202020204" pitchFamily="34" charset="0"/>
              <a:buChar char="•"/>
            </a:pPr>
            <a:r>
              <a:rPr lang="en-US" sz="2400" dirty="0"/>
              <a:t>2008 Hurricane Ike example without protection from dunes, </a:t>
            </a:r>
            <a:r>
              <a:rPr lang="en-US" sz="2400" dirty="0" err="1"/>
              <a:t>overwash</a:t>
            </a:r>
            <a:r>
              <a:rPr lang="en-US" sz="2400" dirty="0"/>
              <a:t>, flooding, and sand filled parking area </a:t>
            </a:r>
          </a:p>
          <a:p>
            <a:endParaRPr lang="en-US" sz="2400" dirty="0">
              <a:solidFill>
                <a:schemeClr val="accent1">
                  <a:lumMod val="60000"/>
                  <a:lumOff val="40000"/>
                </a:schemeClr>
              </a:solidFill>
            </a:endParaRPr>
          </a:p>
          <a:p>
            <a:pPr marL="68580" indent="0">
              <a:buNone/>
            </a:pPr>
            <a:endParaRPr lang="en-US" b="1" dirty="0">
              <a:solidFill>
                <a:srgbClr val="FF0000"/>
              </a:solidFill>
            </a:endParaRPr>
          </a:p>
        </p:txBody>
      </p:sp>
      <p:pic>
        <p:nvPicPr>
          <p:cNvPr id="3" name="Picture 2">
            <a:extLst>
              <a:ext uri="{FF2B5EF4-FFF2-40B4-BE49-F238E27FC236}">
                <a16:creationId xmlns:a16="http://schemas.microsoft.com/office/drawing/2014/main" id="{BC99DA2C-E1E5-1C1C-ACA6-C2ACFCD4E4B9}"/>
              </a:ext>
            </a:extLst>
          </p:cNvPr>
          <p:cNvPicPr>
            <a:picLocks noChangeAspect="1"/>
          </p:cNvPicPr>
          <p:nvPr/>
        </p:nvPicPr>
        <p:blipFill>
          <a:blip r:embed="rId3"/>
          <a:stretch>
            <a:fillRect/>
          </a:stretch>
        </p:blipFill>
        <p:spPr>
          <a:xfrm>
            <a:off x="974269" y="2653673"/>
            <a:ext cx="6972300" cy="4204327"/>
          </a:xfrm>
          <a:prstGeom prst="rect">
            <a:avLst/>
          </a:prstGeom>
        </p:spPr>
      </p:pic>
    </p:spTree>
    <p:extLst>
      <p:ext uri="{BB962C8B-B14F-4D97-AF65-F5344CB8AC3E}">
        <p14:creationId xmlns:p14="http://schemas.microsoft.com/office/powerpoint/2010/main" val="3108629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56993-CD85-70D5-E65F-1C34BF54CF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781A902-911B-39B6-163A-D40857DCDBEA}"/>
              </a:ext>
            </a:extLst>
          </p:cNvPr>
          <p:cNvSpPr>
            <a:spLocks noGrp="1"/>
          </p:cNvSpPr>
          <p:nvPr>
            <p:ph type="title"/>
          </p:nvPr>
        </p:nvSpPr>
        <p:spPr>
          <a:xfrm>
            <a:off x="0" y="0"/>
            <a:ext cx="9144000" cy="725864"/>
          </a:xfrm>
        </p:spPr>
        <p:txBody>
          <a:bodyPr/>
          <a:lstStyle/>
          <a:p>
            <a:r>
              <a:rPr lang="en-US" dirty="0"/>
              <a:t>Protecting Sensitive Habitats</a:t>
            </a:r>
          </a:p>
        </p:txBody>
      </p:sp>
      <p:sp>
        <p:nvSpPr>
          <p:cNvPr id="5" name="Rectangle 4">
            <a:extLst>
              <a:ext uri="{FF2B5EF4-FFF2-40B4-BE49-F238E27FC236}">
                <a16:creationId xmlns:a16="http://schemas.microsoft.com/office/drawing/2014/main" id="{397CD3B9-D048-C19B-9612-A2B6D7BE32B2}"/>
              </a:ext>
            </a:extLst>
          </p:cNvPr>
          <p:cNvSpPr/>
          <p:nvPr/>
        </p:nvSpPr>
        <p:spPr>
          <a:xfrm>
            <a:off x="499509" y="1002579"/>
            <a:ext cx="7921820" cy="2215991"/>
          </a:xfrm>
          <a:prstGeom prst="rect">
            <a:avLst/>
          </a:prstGeom>
        </p:spPr>
        <p:txBody>
          <a:bodyPr wrap="square">
            <a:spAutoFit/>
          </a:bodyPr>
          <a:lstStyle/>
          <a:p>
            <a:pPr lvl="1"/>
            <a:r>
              <a:rPr lang="en-US" sz="2400" dirty="0">
                <a:solidFill>
                  <a:schemeClr val="accent1">
                    <a:lumMod val="60000"/>
                    <a:lumOff val="40000"/>
                  </a:schemeClr>
                </a:solidFill>
              </a:rPr>
              <a:t>Adaptive Management Practices Over Time</a:t>
            </a:r>
          </a:p>
          <a:p>
            <a:pPr lvl="1"/>
            <a:r>
              <a:rPr lang="en-US" sz="2400" dirty="0"/>
              <a:t>Day-Use Beach Area – </a:t>
            </a:r>
          </a:p>
          <a:p>
            <a:pPr marL="800100" lvl="1" indent="-342900">
              <a:buFont typeface="Arial" panose="020B0604020202020204" pitchFamily="34" charset="0"/>
              <a:buChar char="•"/>
            </a:pPr>
            <a:r>
              <a:rPr lang="en-US" sz="2400" dirty="0"/>
              <a:t>Facilitated dune restoration back to natural ecology, filled in with sand, passive revegetation</a:t>
            </a:r>
          </a:p>
          <a:p>
            <a:endParaRPr lang="en-US" sz="2400" dirty="0">
              <a:solidFill>
                <a:schemeClr val="accent1">
                  <a:lumMod val="60000"/>
                  <a:lumOff val="40000"/>
                </a:schemeClr>
              </a:solidFill>
            </a:endParaRPr>
          </a:p>
          <a:p>
            <a:pPr marL="68580" indent="0">
              <a:buNone/>
            </a:pPr>
            <a:endParaRPr lang="en-US" b="1" dirty="0">
              <a:solidFill>
                <a:srgbClr val="FF0000"/>
              </a:solidFill>
            </a:endParaRPr>
          </a:p>
        </p:txBody>
      </p:sp>
      <p:pic>
        <p:nvPicPr>
          <p:cNvPr id="10" name="Picture 9">
            <a:extLst>
              <a:ext uri="{FF2B5EF4-FFF2-40B4-BE49-F238E27FC236}">
                <a16:creationId xmlns:a16="http://schemas.microsoft.com/office/drawing/2014/main" id="{E9D97322-CFAB-856C-72D7-E48C81C4F0D2}"/>
              </a:ext>
            </a:extLst>
          </p:cNvPr>
          <p:cNvPicPr>
            <a:picLocks noChangeAspect="1"/>
          </p:cNvPicPr>
          <p:nvPr/>
        </p:nvPicPr>
        <p:blipFill>
          <a:blip r:embed="rId3"/>
          <a:stretch>
            <a:fillRect/>
          </a:stretch>
        </p:blipFill>
        <p:spPr>
          <a:xfrm>
            <a:off x="4826002" y="2751739"/>
            <a:ext cx="3877595" cy="3904617"/>
          </a:xfrm>
          <a:prstGeom prst="rect">
            <a:avLst/>
          </a:prstGeom>
        </p:spPr>
      </p:pic>
      <p:pic>
        <p:nvPicPr>
          <p:cNvPr id="12" name="Picture 11">
            <a:extLst>
              <a:ext uri="{FF2B5EF4-FFF2-40B4-BE49-F238E27FC236}">
                <a16:creationId xmlns:a16="http://schemas.microsoft.com/office/drawing/2014/main" id="{0940393F-1DC1-3D5E-FDAB-3139C9948081}"/>
              </a:ext>
            </a:extLst>
          </p:cNvPr>
          <p:cNvPicPr>
            <a:picLocks noChangeAspect="1"/>
          </p:cNvPicPr>
          <p:nvPr/>
        </p:nvPicPr>
        <p:blipFill>
          <a:blip r:embed="rId4"/>
          <a:stretch>
            <a:fillRect/>
          </a:stretch>
        </p:blipFill>
        <p:spPr>
          <a:xfrm>
            <a:off x="410114" y="2751739"/>
            <a:ext cx="4050305" cy="3899923"/>
          </a:xfrm>
          <a:prstGeom prst="rect">
            <a:avLst/>
          </a:prstGeom>
        </p:spPr>
      </p:pic>
    </p:spTree>
    <p:extLst>
      <p:ext uri="{BB962C8B-B14F-4D97-AF65-F5344CB8AC3E}">
        <p14:creationId xmlns:p14="http://schemas.microsoft.com/office/powerpoint/2010/main" val="3021403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B8764-5074-D0E4-9756-04D0F3D50C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2F940A-9149-781F-DA03-5FB16433BEE6}"/>
              </a:ext>
            </a:extLst>
          </p:cNvPr>
          <p:cNvSpPr>
            <a:spLocks noGrp="1"/>
          </p:cNvSpPr>
          <p:nvPr>
            <p:ph type="title"/>
          </p:nvPr>
        </p:nvSpPr>
        <p:spPr>
          <a:xfrm>
            <a:off x="0" y="0"/>
            <a:ext cx="9144000" cy="725864"/>
          </a:xfrm>
        </p:spPr>
        <p:txBody>
          <a:bodyPr/>
          <a:lstStyle/>
          <a:p>
            <a:r>
              <a:rPr lang="en-US" dirty="0"/>
              <a:t>Protecting Sensitive Habitats</a:t>
            </a:r>
          </a:p>
        </p:txBody>
      </p:sp>
      <p:sp>
        <p:nvSpPr>
          <p:cNvPr id="5" name="Rectangle 4">
            <a:extLst>
              <a:ext uri="{FF2B5EF4-FFF2-40B4-BE49-F238E27FC236}">
                <a16:creationId xmlns:a16="http://schemas.microsoft.com/office/drawing/2014/main" id="{3C451A89-D6E1-448B-8F85-70FFA631E5FC}"/>
              </a:ext>
            </a:extLst>
          </p:cNvPr>
          <p:cNvSpPr/>
          <p:nvPr/>
        </p:nvSpPr>
        <p:spPr>
          <a:xfrm>
            <a:off x="499509" y="1002579"/>
            <a:ext cx="7921820" cy="1200329"/>
          </a:xfrm>
          <a:prstGeom prst="rect">
            <a:avLst/>
          </a:prstGeom>
        </p:spPr>
        <p:txBody>
          <a:bodyPr wrap="square">
            <a:spAutoFit/>
          </a:bodyPr>
          <a:lstStyle/>
          <a:p>
            <a:pPr lvl="1"/>
            <a:r>
              <a:rPr lang="en-US" sz="2400" dirty="0">
                <a:solidFill>
                  <a:schemeClr val="accent1">
                    <a:lumMod val="60000"/>
                    <a:lumOff val="40000"/>
                  </a:schemeClr>
                </a:solidFill>
              </a:rPr>
              <a:t>Fencing, Roads, and Walkways</a:t>
            </a:r>
          </a:p>
          <a:p>
            <a:pPr lvl="1"/>
            <a:r>
              <a:rPr lang="en-US" sz="2400" dirty="0"/>
              <a:t>Directing targeted public access to reduce impacts and promote habitat recovery. </a:t>
            </a:r>
            <a:endParaRPr lang="en-US" b="1" dirty="0">
              <a:solidFill>
                <a:srgbClr val="FF0000"/>
              </a:solidFill>
            </a:endParaRPr>
          </a:p>
        </p:txBody>
      </p:sp>
      <p:pic>
        <p:nvPicPr>
          <p:cNvPr id="3" name="Picture 2">
            <a:extLst>
              <a:ext uri="{FF2B5EF4-FFF2-40B4-BE49-F238E27FC236}">
                <a16:creationId xmlns:a16="http://schemas.microsoft.com/office/drawing/2014/main" id="{819FD39B-5AB2-391D-2243-42661B7C0B6E}"/>
              </a:ext>
            </a:extLst>
          </p:cNvPr>
          <p:cNvPicPr>
            <a:picLocks noChangeAspect="1"/>
          </p:cNvPicPr>
          <p:nvPr/>
        </p:nvPicPr>
        <p:blipFill>
          <a:blip r:embed="rId3"/>
          <a:stretch>
            <a:fillRect/>
          </a:stretch>
        </p:blipFill>
        <p:spPr>
          <a:xfrm>
            <a:off x="224439" y="2378023"/>
            <a:ext cx="3650769" cy="2743200"/>
          </a:xfrm>
          <a:prstGeom prst="rect">
            <a:avLst/>
          </a:prstGeom>
        </p:spPr>
      </p:pic>
      <p:pic>
        <p:nvPicPr>
          <p:cNvPr id="7" name="Picture 6">
            <a:extLst>
              <a:ext uri="{FF2B5EF4-FFF2-40B4-BE49-F238E27FC236}">
                <a16:creationId xmlns:a16="http://schemas.microsoft.com/office/drawing/2014/main" id="{9C8F1DFE-7121-B182-B43F-35BBDA1669EA}"/>
              </a:ext>
            </a:extLst>
          </p:cNvPr>
          <p:cNvPicPr>
            <a:picLocks noChangeAspect="1"/>
          </p:cNvPicPr>
          <p:nvPr/>
        </p:nvPicPr>
        <p:blipFill>
          <a:blip r:embed="rId4"/>
          <a:stretch>
            <a:fillRect/>
          </a:stretch>
        </p:blipFill>
        <p:spPr>
          <a:xfrm>
            <a:off x="4101803" y="2378023"/>
            <a:ext cx="4813597" cy="4209224"/>
          </a:xfrm>
          <a:prstGeom prst="rect">
            <a:avLst/>
          </a:prstGeom>
        </p:spPr>
      </p:pic>
      <p:pic>
        <p:nvPicPr>
          <p:cNvPr id="9" name="Picture 8">
            <a:extLst>
              <a:ext uri="{FF2B5EF4-FFF2-40B4-BE49-F238E27FC236}">
                <a16:creationId xmlns:a16="http://schemas.microsoft.com/office/drawing/2014/main" id="{61C8393F-503C-0AAD-4370-10CDA07BFB2A}"/>
              </a:ext>
            </a:extLst>
          </p:cNvPr>
          <p:cNvPicPr>
            <a:picLocks noChangeAspect="1"/>
          </p:cNvPicPr>
          <p:nvPr/>
        </p:nvPicPr>
        <p:blipFill>
          <a:blip r:embed="rId5"/>
          <a:srcRect b="54608"/>
          <a:stretch/>
        </p:blipFill>
        <p:spPr>
          <a:xfrm>
            <a:off x="224439" y="5323264"/>
            <a:ext cx="3650769" cy="1365584"/>
          </a:xfrm>
          <a:prstGeom prst="rect">
            <a:avLst/>
          </a:prstGeom>
        </p:spPr>
      </p:pic>
    </p:spTree>
    <p:extLst>
      <p:ext uri="{BB962C8B-B14F-4D97-AF65-F5344CB8AC3E}">
        <p14:creationId xmlns:p14="http://schemas.microsoft.com/office/powerpoint/2010/main" val="2325978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B033F-68E7-5B0C-72FA-85861CBD50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CB8A75-F8A0-022B-0C4F-86C79AC0B574}"/>
              </a:ext>
            </a:extLst>
          </p:cNvPr>
          <p:cNvSpPr>
            <a:spLocks noGrp="1"/>
          </p:cNvSpPr>
          <p:nvPr>
            <p:ph type="title"/>
          </p:nvPr>
        </p:nvSpPr>
        <p:spPr>
          <a:xfrm>
            <a:off x="0" y="0"/>
            <a:ext cx="9144000" cy="725864"/>
          </a:xfrm>
        </p:spPr>
        <p:txBody>
          <a:bodyPr/>
          <a:lstStyle/>
          <a:p>
            <a:r>
              <a:rPr lang="en-US" dirty="0"/>
              <a:t>Site Purpose</a:t>
            </a:r>
          </a:p>
        </p:txBody>
      </p:sp>
      <p:sp>
        <p:nvSpPr>
          <p:cNvPr id="6" name="Text Placeholder 5">
            <a:extLst>
              <a:ext uri="{FF2B5EF4-FFF2-40B4-BE49-F238E27FC236}">
                <a16:creationId xmlns:a16="http://schemas.microsoft.com/office/drawing/2014/main" id="{E0927AFF-13A2-75E9-6E68-4BB3CDB9CA03}"/>
              </a:ext>
            </a:extLst>
          </p:cNvPr>
          <p:cNvSpPr>
            <a:spLocks noGrp="1"/>
          </p:cNvSpPr>
          <p:nvPr>
            <p:ph type="body" sz="half" idx="2"/>
          </p:nvPr>
        </p:nvSpPr>
        <p:spPr>
          <a:xfrm>
            <a:off x="0" y="5966365"/>
            <a:ext cx="9144000" cy="891635"/>
          </a:xfrm>
        </p:spPr>
        <p:txBody>
          <a:bodyPr/>
          <a:lstStyle/>
          <a:p>
            <a:endParaRPr lang="en-US" dirty="0"/>
          </a:p>
        </p:txBody>
      </p:sp>
      <p:sp>
        <p:nvSpPr>
          <p:cNvPr id="2" name="Rectangle 1">
            <a:extLst>
              <a:ext uri="{FF2B5EF4-FFF2-40B4-BE49-F238E27FC236}">
                <a16:creationId xmlns:a16="http://schemas.microsoft.com/office/drawing/2014/main" id="{147B39C9-7E63-DF2E-ACB0-1E00862305D9}"/>
              </a:ext>
            </a:extLst>
          </p:cNvPr>
          <p:cNvSpPr/>
          <p:nvPr/>
        </p:nvSpPr>
        <p:spPr>
          <a:xfrm>
            <a:off x="613316" y="723197"/>
            <a:ext cx="7794704" cy="1569660"/>
          </a:xfrm>
          <a:prstGeom prst="rect">
            <a:avLst/>
          </a:prstGeom>
        </p:spPr>
        <p:txBody>
          <a:bodyPr wrap="square">
            <a:spAutoFit/>
          </a:bodyPr>
          <a:lstStyle/>
          <a:p>
            <a:r>
              <a:rPr lang="en-US" sz="2400" dirty="0"/>
              <a:t>The primary mission of </a:t>
            </a:r>
            <a:r>
              <a:rPr lang="en-US" sz="2400" dirty="0">
                <a:solidFill>
                  <a:schemeClr val="accent1">
                    <a:lumMod val="60000"/>
                    <a:lumOff val="40000"/>
                  </a:schemeClr>
                </a:solidFill>
              </a:rPr>
              <a:t>Mustang Island State Park </a:t>
            </a:r>
            <a:r>
              <a:rPr lang="en-US" sz="2400" dirty="0"/>
              <a:t>is to manage and conserve this barrier island ecosystem while providing quality recreational opportunities and site-based interpretation of natural and cultural resources. </a:t>
            </a:r>
          </a:p>
        </p:txBody>
      </p:sp>
      <p:pic>
        <p:nvPicPr>
          <p:cNvPr id="2050" name="Picture 2" descr="family picnicking by shore">
            <a:extLst>
              <a:ext uri="{FF2B5EF4-FFF2-40B4-BE49-F238E27FC236}">
                <a16:creationId xmlns:a16="http://schemas.microsoft.com/office/drawing/2014/main" id="{7F38C5B1-21C3-889F-47AD-F177B2740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52688"/>
            <a:ext cx="9144000" cy="4135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03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grass, sky, outdoor, plant&#10;&#10;AI-generated content may be incorrect.">
            <a:extLst>
              <a:ext uri="{FF2B5EF4-FFF2-40B4-BE49-F238E27FC236}">
                <a16:creationId xmlns:a16="http://schemas.microsoft.com/office/drawing/2014/main" id="{C9785D8C-9472-1A80-F351-D3688D4AEA71}"/>
              </a:ext>
            </a:extLst>
          </p:cNvPr>
          <p:cNvPicPr>
            <a:picLocks noChangeAspect="1"/>
          </p:cNvPicPr>
          <p:nvPr/>
        </p:nvPicPr>
        <p:blipFill>
          <a:blip r:embed="rId3">
            <a:extLst>
              <a:ext uri="{28A0092B-C50C-407E-A947-70E740481C1C}">
                <a14:useLocalDpi xmlns:a14="http://schemas.microsoft.com/office/drawing/2010/main" val="0"/>
              </a:ext>
            </a:extLst>
          </a:blip>
          <a:srcRect t="6111" b="3703"/>
          <a:stretch/>
        </p:blipFill>
        <p:spPr>
          <a:xfrm>
            <a:off x="0" y="666229"/>
            <a:ext cx="9144000" cy="6184900"/>
          </a:xfrm>
          <a:prstGeom prst="rect">
            <a:avLst/>
          </a:prstGeom>
        </p:spPr>
      </p:pic>
      <p:sp>
        <p:nvSpPr>
          <p:cNvPr id="4" name="Title 3"/>
          <p:cNvSpPr>
            <a:spLocks noGrp="1"/>
          </p:cNvSpPr>
          <p:nvPr>
            <p:ph type="title"/>
          </p:nvPr>
        </p:nvSpPr>
        <p:spPr>
          <a:xfrm>
            <a:off x="0" y="-59635"/>
            <a:ext cx="9144000" cy="725864"/>
          </a:xfrm>
        </p:spPr>
        <p:txBody>
          <a:bodyPr/>
          <a:lstStyle/>
          <a:p>
            <a:r>
              <a:rPr lang="en-US" dirty="0"/>
              <a:t>Questions?</a:t>
            </a:r>
          </a:p>
        </p:txBody>
      </p:sp>
      <p:pic>
        <p:nvPicPr>
          <p:cNvPr id="8" name="Picture 7" descr="A green sign with white text&#10;&#10;Description automatically generated with medium confidence">
            <a:extLst>
              <a:ext uri="{FF2B5EF4-FFF2-40B4-BE49-F238E27FC236}">
                <a16:creationId xmlns:a16="http://schemas.microsoft.com/office/drawing/2014/main" id="{BB111B68-4270-69CB-C69B-CF92EDDA9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6539" y="0"/>
            <a:ext cx="1017461" cy="1017461"/>
          </a:xfrm>
          <a:prstGeom prst="rect">
            <a:avLst/>
          </a:prstGeom>
        </p:spPr>
      </p:pic>
      <p:sp>
        <p:nvSpPr>
          <p:cNvPr id="9" name="TextBox 8">
            <a:extLst>
              <a:ext uri="{FF2B5EF4-FFF2-40B4-BE49-F238E27FC236}">
                <a16:creationId xmlns:a16="http://schemas.microsoft.com/office/drawing/2014/main" id="{6FCB79FA-29FC-53D1-7928-D8E20A383819}"/>
              </a:ext>
            </a:extLst>
          </p:cNvPr>
          <p:cNvSpPr txBox="1"/>
          <p:nvPr/>
        </p:nvSpPr>
        <p:spPr>
          <a:xfrm>
            <a:off x="6359392" y="793849"/>
            <a:ext cx="2784608" cy="1077218"/>
          </a:xfrm>
          <a:prstGeom prst="rect">
            <a:avLst/>
          </a:prstGeom>
          <a:noFill/>
        </p:spPr>
        <p:txBody>
          <a:bodyPr wrap="none" rtlCol="0">
            <a:spAutoFit/>
          </a:bodyPr>
          <a:lstStyle/>
          <a:p>
            <a:r>
              <a:rPr lang="en-US" sz="1600" dirty="0">
                <a:solidFill>
                  <a:schemeClr val="bg1"/>
                </a:solidFill>
              </a:rPr>
              <a:t>Kristen Eggers </a:t>
            </a:r>
          </a:p>
          <a:p>
            <a:r>
              <a:rPr lang="en-US" sz="1600" dirty="0">
                <a:solidFill>
                  <a:schemeClr val="bg1"/>
                </a:solidFill>
              </a:rPr>
              <a:t>Natural Resources Specialist</a:t>
            </a:r>
          </a:p>
          <a:p>
            <a:r>
              <a:rPr lang="en-US" sz="1600" dirty="0">
                <a:solidFill>
                  <a:schemeClr val="bg1"/>
                </a:solidFill>
              </a:rPr>
              <a:t>TPWD State Parks</a:t>
            </a:r>
          </a:p>
          <a:p>
            <a:r>
              <a:rPr lang="en-US" sz="1600" dirty="0">
                <a:solidFill>
                  <a:schemeClr val="bg1"/>
                </a:solidFill>
              </a:rPr>
              <a:t>kristen.eggers@tpwd.texas.gov</a:t>
            </a:r>
          </a:p>
        </p:txBody>
      </p:sp>
    </p:spTree>
    <p:extLst>
      <p:ext uri="{BB962C8B-B14F-4D97-AF65-F5344CB8AC3E}">
        <p14:creationId xmlns:p14="http://schemas.microsoft.com/office/powerpoint/2010/main" val="412566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What Makes This Place Special?</a:t>
            </a:r>
          </a:p>
        </p:txBody>
      </p:sp>
      <p:sp>
        <p:nvSpPr>
          <p:cNvPr id="6" name="Text Placeholder 5"/>
          <p:cNvSpPr>
            <a:spLocks noGrp="1"/>
          </p:cNvSpPr>
          <p:nvPr>
            <p:ph type="body" sz="half" idx="2"/>
          </p:nvPr>
        </p:nvSpPr>
        <p:spPr>
          <a:xfrm>
            <a:off x="0" y="5966365"/>
            <a:ext cx="9144000" cy="891635"/>
          </a:xfrm>
        </p:spPr>
        <p:txBody>
          <a:bodyPr/>
          <a:lstStyle/>
          <a:p>
            <a:endParaRPr lang="en-US" dirty="0"/>
          </a:p>
        </p:txBody>
      </p:sp>
      <p:pic>
        <p:nvPicPr>
          <p:cNvPr id="2" name="Picture Placeholder 1"/>
          <p:cNvPicPr>
            <a:picLocks noGrp="1" noChangeAspect="1"/>
          </p:cNvPicPr>
          <p:nvPr>
            <p:ph type="pic" idx="1"/>
          </p:nvPr>
        </p:nvPicPr>
        <p:blipFill>
          <a:blip r:embed="rId3"/>
          <a:srcRect t="1725" b="1725"/>
          <a:stretch>
            <a:fillRect/>
          </a:stretch>
        </p:blipFill>
        <p:spPr>
          <a:xfrm>
            <a:off x="0" y="725864"/>
            <a:ext cx="9144000" cy="5240501"/>
          </a:xfrm>
          <a:prstGeom prst="rect">
            <a:avLst/>
          </a:prstGeom>
        </p:spPr>
      </p:pic>
      <p:sp>
        <p:nvSpPr>
          <p:cNvPr id="5" name="TextBox 4"/>
          <p:cNvSpPr txBox="1"/>
          <p:nvPr/>
        </p:nvSpPr>
        <p:spPr>
          <a:xfrm>
            <a:off x="2811781" y="3919733"/>
            <a:ext cx="1626869" cy="276999"/>
          </a:xfrm>
          <a:prstGeom prst="rect">
            <a:avLst/>
          </a:prstGeom>
          <a:noFill/>
        </p:spPr>
        <p:txBody>
          <a:bodyPr wrap="square" rtlCol="0">
            <a:spAutoFit/>
          </a:bodyPr>
          <a:lstStyle/>
          <a:p>
            <a:r>
              <a:rPr lang="en-US" sz="1200" i="1" dirty="0"/>
              <a:t>Laguna Madre</a:t>
            </a:r>
          </a:p>
        </p:txBody>
      </p:sp>
      <p:sp>
        <p:nvSpPr>
          <p:cNvPr id="7" name="TextBox 6"/>
          <p:cNvSpPr txBox="1"/>
          <p:nvPr/>
        </p:nvSpPr>
        <p:spPr>
          <a:xfrm>
            <a:off x="2811781" y="1535431"/>
            <a:ext cx="1436369" cy="283844"/>
          </a:xfrm>
          <a:prstGeom prst="rect">
            <a:avLst/>
          </a:prstGeom>
          <a:noFill/>
        </p:spPr>
        <p:txBody>
          <a:bodyPr wrap="square" rtlCol="0">
            <a:spAutoFit/>
          </a:bodyPr>
          <a:lstStyle/>
          <a:p>
            <a:r>
              <a:rPr lang="en-US" sz="1200" i="1" dirty="0"/>
              <a:t>Corpus Christi Bay</a:t>
            </a:r>
          </a:p>
        </p:txBody>
      </p:sp>
      <p:sp>
        <p:nvSpPr>
          <p:cNvPr id="8" name="TextBox 7"/>
          <p:cNvSpPr txBox="1"/>
          <p:nvPr/>
        </p:nvSpPr>
        <p:spPr>
          <a:xfrm>
            <a:off x="6320790" y="3272490"/>
            <a:ext cx="1436369" cy="283844"/>
          </a:xfrm>
          <a:prstGeom prst="rect">
            <a:avLst/>
          </a:prstGeom>
          <a:noFill/>
        </p:spPr>
        <p:txBody>
          <a:bodyPr wrap="square" rtlCol="0">
            <a:spAutoFit/>
          </a:bodyPr>
          <a:lstStyle/>
          <a:p>
            <a:r>
              <a:rPr lang="en-US" sz="1200" i="1" dirty="0"/>
              <a:t>Gulf of Mexico</a:t>
            </a:r>
          </a:p>
        </p:txBody>
      </p:sp>
      <p:sp>
        <p:nvSpPr>
          <p:cNvPr id="9" name="TextBox 8"/>
          <p:cNvSpPr txBox="1"/>
          <p:nvPr/>
        </p:nvSpPr>
        <p:spPr>
          <a:xfrm>
            <a:off x="4572000" y="4269106"/>
            <a:ext cx="1905000" cy="338554"/>
          </a:xfrm>
          <a:prstGeom prst="rect">
            <a:avLst/>
          </a:prstGeom>
          <a:noFill/>
        </p:spPr>
        <p:txBody>
          <a:bodyPr wrap="square" rtlCol="0">
            <a:spAutoFit/>
          </a:bodyPr>
          <a:lstStyle/>
          <a:p>
            <a:r>
              <a:rPr lang="en-US" sz="1600" b="1" dirty="0">
                <a:solidFill>
                  <a:schemeClr val="bg1"/>
                </a:solidFill>
              </a:rPr>
              <a:t>Corpus Christi Pass</a:t>
            </a:r>
          </a:p>
        </p:txBody>
      </p:sp>
      <p:sp>
        <p:nvSpPr>
          <p:cNvPr id="10" name="TextBox 9"/>
          <p:cNvSpPr txBox="1"/>
          <p:nvPr/>
        </p:nvSpPr>
        <p:spPr>
          <a:xfrm>
            <a:off x="5164452" y="3147820"/>
            <a:ext cx="1436369" cy="338554"/>
          </a:xfrm>
          <a:prstGeom prst="rect">
            <a:avLst/>
          </a:prstGeom>
          <a:noFill/>
        </p:spPr>
        <p:txBody>
          <a:bodyPr wrap="square" rtlCol="0">
            <a:spAutoFit/>
          </a:bodyPr>
          <a:lstStyle/>
          <a:p>
            <a:r>
              <a:rPr lang="en-US" sz="1600" b="1" dirty="0">
                <a:solidFill>
                  <a:schemeClr val="bg1"/>
                </a:solidFill>
              </a:rPr>
              <a:t>Fish Pass</a:t>
            </a:r>
          </a:p>
        </p:txBody>
      </p:sp>
      <p:sp>
        <p:nvSpPr>
          <p:cNvPr id="11" name="TextBox 10"/>
          <p:cNvSpPr txBox="1"/>
          <p:nvPr/>
        </p:nvSpPr>
        <p:spPr>
          <a:xfrm>
            <a:off x="4133850" y="5216304"/>
            <a:ext cx="1626869" cy="338554"/>
          </a:xfrm>
          <a:prstGeom prst="rect">
            <a:avLst/>
          </a:prstGeom>
          <a:noFill/>
        </p:spPr>
        <p:txBody>
          <a:bodyPr wrap="square" rtlCol="0">
            <a:spAutoFit/>
          </a:bodyPr>
          <a:lstStyle/>
          <a:p>
            <a:r>
              <a:rPr lang="en-US" sz="1600" b="1" dirty="0">
                <a:solidFill>
                  <a:schemeClr val="bg1"/>
                </a:solidFill>
              </a:rPr>
              <a:t>Packery Channel</a:t>
            </a:r>
          </a:p>
        </p:txBody>
      </p:sp>
      <p:sp>
        <p:nvSpPr>
          <p:cNvPr id="12" name="TextBox 11"/>
          <p:cNvSpPr txBox="1"/>
          <p:nvPr/>
        </p:nvSpPr>
        <p:spPr>
          <a:xfrm>
            <a:off x="5871209" y="3676123"/>
            <a:ext cx="1436369" cy="461665"/>
          </a:xfrm>
          <a:prstGeom prst="rect">
            <a:avLst/>
          </a:prstGeom>
          <a:noFill/>
        </p:spPr>
        <p:txBody>
          <a:bodyPr wrap="square" rtlCol="0">
            <a:spAutoFit/>
          </a:bodyPr>
          <a:lstStyle/>
          <a:p>
            <a:r>
              <a:rPr lang="en-US" sz="2400" b="1" dirty="0">
                <a:solidFill>
                  <a:schemeClr val="bg1"/>
                </a:solidFill>
              </a:rPr>
              <a:t>Park HQ</a:t>
            </a:r>
          </a:p>
        </p:txBody>
      </p:sp>
      <p:cxnSp>
        <p:nvCxnSpPr>
          <p:cNvPr id="13" name="Straight Arrow Connector 12"/>
          <p:cNvCxnSpPr/>
          <p:nvPr/>
        </p:nvCxnSpPr>
        <p:spPr>
          <a:xfrm flipH="1" flipV="1">
            <a:off x="4977664" y="3587412"/>
            <a:ext cx="904973" cy="273377"/>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1581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Barrier Island Structure</a:t>
            </a:r>
          </a:p>
        </p:txBody>
      </p:sp>
      <p:pic>
        <p:nvPicPr>
          <p:cNvPr id="12" name="Picture 11"/>
          <p:cNvPicPr>
            <a:picLocks noChangeAspect="1"/>
          </p:cNvPicPr>
          <p:nvPr/>
        </p:nvPicPr>
        <p:blipFill>
          <a:blip r:embed="rId3"/>
          <a:stretch>
            <a:fillRect/>
          </a:stretch>
        </p:blipFill>
        <p:spPr>
          <a:xfrm>
            <a:off x="-1" y="811154"/>
            <a:ext cx="9144000" cy="3206870"/>
          </a:xfrm>
          <a:prstGeom prst="rect">
            <a:avLst/>
          </a:prstGeom>
        </p:spPr>
      </p:pic>
      <p:sp>
        <p:nvSpPr>
          <p:cNvPr id="7" name="Title 3"/>
          <p:cNvSpPr txBox="1">
            <a:spLocks/>
          </p:cNvSpPr>
          <p:nvPr/>
        </p:nvSpPr>
        <p:spPr>
          <a:xfrm>
            <a:off x="0" y="0"/>
            <a:ext cx="9144000" cy="725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Barrier Island</a:t>
            </a:r>
          </a:p>
        </p:txBody>
      </p:sp>
      <p:sp>
        <p:nvSpPr>
          <p:cNvPr id="2" name="TextBox 1"/>
          <p:cNvSpPr txBox="1"/>
          <p:nvPr/>
        </p:nvSpPr>
        <p:spPr>
          <a:xfrm>
            <a:off x="4846639" y="1256726"/>
            <a:ext cx="1257300" cy="584775"/>
          </a:xfrm>
          <a:prstGeom prst="rect">
            <a:avLst/>
          </a:prstGeom>
          <a:solidFill>
            <a:schemeClr val="tx1"/>
          </a:solidFill>
        </p:spPr>
        <p:txBody>
          <a:bodyPr wrap="square" rtlCol="0">
            <a:spAutoFit/>
          </a:bodyPr>
          <a:lstStyle/>
          <a:p>
            <a:pPr algn="ctr"/>
            <a:r>
              <a:rPr lang="en-US" sz="1600" dirty="0">
                <a:solidFill>
                  <a:schemeClr val="bg1">
                    <a:lumMod val="65000"/>
                    <a:lumOff val="35000"/>
                  </a:schemeClr>
                </a:solidFill>
              </a:rPr>
              <a:t>Primary dunes</a:t>
            </a:r>
          </a:p>
        </p:txBody>
      </p:sp>
      <p:sp>
        <p:nvSpPr>
          <p:cNvPr id="8" name="TextBox 7"/>
          <p:cNvSpPr txBox="1"/>
          <p:nvPr/>
        </p:nvSpPr>
        <p:spPr>
          <a:xfrm>
            <a:off x="1898733" y="1255865"/>
            <a:ext cx="1257300" cy="584775"/>
          </a:xfrm>
          <a:prstGeom prst="rect">
            <a:avLst/>
          </a:prstGeom>
          <a:solidFill>
            <a:schemeClr val="tx1"/>
          </a:solidFill>
        </p:spPr>
        <p:txBody>
          <a:bodyPr wrap="square" rtlCol="0">
            <a:spAutoFit/>
          </a:bodyPr>
          <a:lstStyle/>
          <a:p>
            <a:pPr algn="ctr"/>
            <a:r>
              <a:rPr lang="en-US" sz="1600" dirty="0">
                <a:solidFill>
                  <a:schemeClr val="bg1">
                    <a:lumMod val="65000"/>
                    <a:lumOff val="35000"/>
                  </a:schemeClr>
                </a:solidFill>
              </a:rPr>
              <a:t>Secondary dunes</a:t>
            </a:r>
          </a:p>
        </p:txBody>
      </p:sp>
      <p:pic>
        <p:nvPicPr>
          <p:cNvPr id="9" name="Picture 8">
            <a:extLst>
              <a:ext uri="{FF2B5EF4-FFF2-40B4-BE49-F238E27FC236}">
                <a16:creationId xmlns:a16="http://schemas.microsoft.com/office/drawing/2014/main" id="{A19ED04F-A57B-905B-C92A-C9B9FE874B92}"/>
              </a:ext>
            </a:extLst>
          </p:cNvPr>
          <p:cNvPicPr>
            <a:picLocks noChangeAspect="1"/>
          </p:cNvPicPr>
          <p:nvPr/>
        </p:nvPicPr>
        <p:blipFill>
          <a:blip r:embed="rId4"/>
          <a:stretch>
            <a:fillRect/>
          </a:stretch>
        </p:blipFill>
        <p:spPr>
          <a:xfrm>
            <a:off x="509079" y="4074406"/>
            <a:ext cx="8125842" cy="2783594"/>
          </a:xfrm>
          <a:prstGeom prst="rect">
            <a:avLst/>
          </a:prstGeom>
        </p:spPr>
      </p:pic>
    </p:spTree>
    <p:extLst>
      <p:ext uri="{BB962C8B-B14F-4D97-AF65-F5344CB8AC3E}">
        <p14:creationId xmlns:p14="http://schemas.microsoft.com/office/powerpoint/2010/main" val="13894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normAutofit/>
          </a:bodyPr>
          <a:lstStyle/>
          <a:p>
            <a:r>
              <a:rPr lang="en-US" dirty="0"/>
              <a:t>Coastal Prairie and Bayside Dunes</a:t>
            </a:r>
          </a:p>
        </p:txBody>
      </p:sp>
      <p:sp>
        <p:nvSpPr>
          <p:cNvPr id="6" name="Text Placeholder 5"/>
          <p:cNvSpPr>
            <a:spLocks noGrp="1"/>
          </p:cNvSpPr>
          <p:nvPr>
            <p:ph type="body" sz="half" idx="2"/>
          </p:nvPr>
        </p:nvSpPr>
        <p:spPr>
          <a:xfrm>
            <a:off x="0" y="5966365"/>
            <a:ext cx="9144000" cy="891635"/>
          </a:xfrm>
        </p:spPr>
        <p:txBody>
          <a:bodyPr/>
          <a:lstStyle/>
          <a:p>
            <a:endParaRPr lang="en-US" dirty="0"/>
          </a:p>
        </p:txBody>
      </p:sp>
      <p:pic>
        <p:nvPicPr>
          <p:cNvPr id="2" name="Picture Placeholder 1"/>
          <p:cNvPicPr>
            <a:picLocks noGrp="1" noChangeAspect="1"/>
          </p:cNvPicPr>
          <p:nvPr>
            <p:ph type="pic" idx="1"/>
          </p:nvPr>
        </p:nvPicPr>
        <p:blipFill>
          <a:blip r:embed="rId3">
            <a:extLst>
              <a:ext uri="{28A0092B-C50C-407E-A947-70E740481C1C}">
                <a14:useLocalDpi xmlns:a14="http://schemas.microsoft.com/office/drawing/2010/main" val="0"/>
              </a:ext>
            </a:extLst>
          </a:blip>
          <a:srcRect t="7982" b="7982"/>
          <a:stretch>
            <a:fillRect/>
          </a:stretch>
        </p:blipFill>
        <p:spPr>
          <a:xfrm>
            <a:off x="0" y="842963"/>
            <a:ext cx="9144000" cy="5122862"/>
          </a:xfrm>
        </p:spPr>
      </p:pic>
    </p:spTree>
    <p:extLst>
      <p:ext uri="{BB962C8B-B14F-4D97-AF65-F5344CB8AC3E}">
        <p14:creationId xmlns:p14="http://schemas.microsoft.com/office/powerpoint/2010/main" val="3990699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Seacoast Bluestem /Shore Little Bluestem</a:t>
            </a:r>
          </a:p>
        </p:txBody>
      </p:sp>
      <p:sp>
        <p:nvSpPr>
          <p:cNvPr id="6" name="Text Placeholder 5"/>
          <p:cNvSpPr>
            <a:spLocks noGrp="1"/>
          </p:cNvSpPr>
          <p:nvPr>
            <p:ph type="body" sz="half" idx="2"/>
          </p:nvPr>
        </p:nvSpPr>
        <p:spPr>
          <a:xfrm>
            <a:off x="0" y="5966365"/>
            <a:ext cx="9144000" cy="891635"/>
          </a:xfrm>
        </p:spPr>
        <p:txBody>
          <a:bodyPr/>
          <a:lstStyle/>
          <a:p>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333" b="8333"/>
          <a:stretch>
            <a:fillRect/>
          </a:stretch>
        </p:blipFill>
        <p:spPr>
          <a:xfrm>
            <a:off x="0" y="885825"/>
            <a:ext cx="9144000" cy="5080000"/>
          </a:xfrm>
        </p:spPr>
      </p:pic>
    </p:spTree>
    <p:extLst>
      <p:ext uri="{BB962C8B-B14F-4D97-AF65-F5344CB8AC3E}">
        <p14:creationId xmlns:p14="http://schemas.microsoft.com/office/powerpoint/2010/main" val="1415317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Freshwater Ponds</a:t>
            </a:r>
          </a:p>
        </p:txBody>
      </p:sp>
      <p:pic>
        <p:nvPicPr>
          <p:cNvPr id="2" name="Picture Placeholder 1"/>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7018" b="7018"/>
          <a:stretch>
            <a:fillRect/>
          </a:stretch>
        </p:blipFill>
        <p:spPr>
          <a:xfrm>
            <a:off x="0" y="725488"/>
            <a:ext cx="9144000" cy="5240337"/>
          </a:xfrm>
        </p:spPr>
      </p:pic>
      <p:sp>
        <p:nvSpPr>
          <p:cNvPr id="6" name="Text Placeholder 5"/>
          <p:cNvSpPr>
            <a:spLocks noGrp="1"/>
          </p:cNvSpPr>
          <p:nvPr>
            <p:ph type="body" sz="half" idx="2"/>
          </p:nvPr>
        </p:nvSpPr>
        <p:spPr>
          <a:xfrm>
            <a:off x="0" y="5966365"/>
            <a:ext cx="9144000" cy="891635"/>
          </a:xfrm>
        </p:spPr>
        <p:txBody>
          <a:bodyPr/>
          <a:lstStyle/>
          <a:p>
            <a:endParaRPr lang="en-US" dirty="0"/>
          </a:p>
        </p:txBody>
      </p:sp>
    </p:spTree>
    <p:extLst>
      <p:ext uri="{BB962C8B-B14F-4D97-AF65-F5344CB8AC3E}">
        <p14:creationId xmlns:p14="http://schemas.microsoft.com/office/powerpoint/2010/main" val="178035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Gulf Beach and Primary Dunes</a:t>
            </a:r>
          </a:p>
        </p:txBody>
      </p:sp>
      <p:sp>
        <p:nvSpPr>
          <p:cNvPr id="6" name="Text Placeholder 5"/>
          <p:cNvSpPr>
            <a:spLocks noGrp="1"/>
          </p:cNvSpPr>
          <p:nvPr>
            <p:ph type="body" sz="half" idx="2"/>
          </p:nvPr>
        </p:nvSpPr>
        <p:spPr>
          <a:xfrm>
            <a:off x="0" y="5966365"/>
            <a:ext cx="9144000" cy="891635"/>
          </a:xfrm>
        </p:spPr>
        <p:txBody>
          <a:bodyPr/>
          <a:lstStyle/>
          <a:p>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099" b="8099"/>
          <a:stretch>
            <a:fillRect/>
          </a:stretch>
        </p:blipFill>
        <p:spPr>
          <a:xfrm>
            <a:off x="0" y="857250"/>
            <a:ext cx="9144000" cy="5108575"/>
          </a:xfrm>
        </p:spPr>
      </p:pic>
    </p:spTree>
    <p:extLst>
      <p:ext uri="{BB962C8B-B14F-4D97-AF65-F5344CB8AC3E}">
        <p14:creationId xmlns:p14="http://schemas.microsoft.com/office/powerpoint/2010/main" val="33996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25864"/>
          </a:xfrm>
        </p:spPr>
        <p:txBody>
          <a:bodyPr/>
          <a:lstStyle/>
          <a:p>
            <a:r>
              <a:rPr lang="en-US" dirty="0"/>
              <a:t>Bitter Panicum and Sea Oats </a:t>
            </a:r>
          </a:p>
        </p:txBody>
      </p:sp>
      <p:pic>
        <p:nvPicPr>
          <p:cNvPr id="2" name="Picture Placeholder 1"/>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7018" b="7018"/>
          <a:stretch>
            <a:fillRect/>
          </a:stretch>
        </p:blipFill>
        <p:spPr>
          <a:xfrm>
            <a:off x="0" y="725488"/>
            <a:ext cx="5740400" cy="5240337"/>
          </a:xfrm>
        </p:spPr>
      </p:pic>
      <p:sp>
        <p:nvSpPr>
          <p:cNvPr id="6" name="Text Placeholder 5"/>
          <p:cNvSpPr>
            <a:spLocks noGrp="1"/>
          </p:cNvSpPr>
          <p:nvPr>
            <p:ph type="body" sz="half" idx="2"/>
          </p:nvPr>
        </p:nvSpPr>
        <p:spPr>
          <a:xfrm>
            <a:off x="0" y="5966365"/>
            <a:ext cx="9144000" cy="891635"/>
          </a:xfrm>
        </p:spPr>
        <p:txBody>
          <a:bodyPr/>
          <a:lstStyle/>
          <a:p>
            <a:endParaRPr lang="en-US" dirty="0"/>
          </a:p>
        </p:txBody>
      </p:sp>
      <p:pic>
        <p:nvPicPr>
          <p:cNvPr id="3" name="Picture Placeholder 1">
            <a:extLst>
              <a:ext uri="{FF2B5EF4-FFF2-40B4-BE49-F238E27FC236}">
                <a16:creationId xmlns:a16="http://schemas.microsoft.com/office/drawing/2014/main" id="{18A9E3B7-BEE7-2CCC-4EAC-EBA8A75565A9}"/>
              </a:ext>
            </a:extLst>
          </p:cNvPr>
          <p:cNvPicPr>
            <a:picLocks noChangeAspect="1"/>
          </p:cNvPicPr>
          <p:nvPr/>
        </p:nvPicPr>
        <p:blipFill>
          <a:blip r:embed="rId4" cstate="print">
            <a:extLst>
              <a:ext uri="{28A0092B-C50C-407E-A947-70E740481C1C}">
                <a14:useLocalDpi xmlns:a14="http://schemas.microsoft.com/office/drawing/2010/main" val="0"/>
              </a:ext>
            </a:extLst>
          </a:blip>
          <a:srcRect l="10581" t="3879" r="9538" b="3879"/>
          <a:stretch/>
        </p:blipFill>
        <p:spPr>
          <a:xfrm>
            <a:off x="5740400" y="725487"/>
            <a:ext cx="3403600" cy="5240337"/>
          </a:xfrm>
          <a:prstGeom prst="rect">
            <a:avLst/>
          </a:prstGeom>
        </p:spPr>
      </p:pic>
    </p:spTree>
    <p:extLst>
      <p:ext uri="{BB962C8B-B14F-4D97-AF65-F5344CB8AC3E}">
        <p14:creationId xmlns:p14="http://schemas.microsoft.com/office/powerpoint/2010/main" val="246666059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1653</TotalTime>
  <Words>2287</Words>
  <Application>Microsoft Office PowerPoint</Application>
  <PresentationFormat>On-screen Show (4:3)</PresentationFormat>
  <Paragraphs>205</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Helvetica Neue</vt:lpstr>
      <vt:lpstr>Office Theme</vt:lpstr>
      <vt:lpstr>Barrier Island Grassland Restoration at Mustang Island State Park</vt:lpstr>
      <vt:lpstr>Mustang Island</vt:lpstr>
      <vt:lpstr>What Makes This Place Special?</vt:lpstr>
      <vt:lpstr>Barrier Island Structure</vt:lpstr>
      <vt:lpstr>Coastal Prairie and Bayside Dunes</vt:lpstr>
      <vt:lpstr>Seacoast Bluestem /Shore Little Bluestem</vt:lpstr>
      <vt:lpstr>Freshwater Ponds</vt:lpstr>
      <vt:lpstr>Gulf Beach and Primary Dunes</vt:lpstr>
      <vt:lpstr>Bitter Panicum and Sea Oats </vt:lpstr>
      <vt:lpstr>Beach Morning Glory &amp; Beach Evening Primrose</vt:lpstr>
      <vt:lpstr>Site Purpose</vt:lpstr>
      <vt:lpstr>Maintaining Our Coastal Prairies and Dunes</vt:lpstr>
      <vt:lpstr>Prescribed Fire</vt:lpstr>
      <vt:lpstr>Fire Effects</vt:lpstr>
      <vt:lpstr>Prescribed Fire History</vt:lpstr>
      <vt:lpstr>Vegetation Monitoring</vt:lpstr>
      <vt:lpstr>Aplomado Falcon Reintroduction</vt:lpstr>
      <vt:lpstr>Aplomado Falcon Reintroduction</vt:lpstr>
      <vt:lpstr>Aplomado Falcon Nest Box</vt:lpstr>
      <vt:lpstr>Invasive Species - Brazilian Peppertree</vt:lpstr>
      <vt:lpstr>Cooperative Weed Management Area</vt:lpstr>
      <vt:lpstr>Cooperative Weed Management Area</vt:lpstr>
      <vt:lpstr>Protecting Sensitive Habitats</vt:lpstr>
      <vt:lpstr>Protecting Sensitive Habitats</vt:lpstr>
      <vt:lpstr>Protecting Sensitive Habitats</vt:lpstr>
      <vt:lpstr>Protecting Sensitive Habitats</vt:lpstr>
      <vt:lpstr>Site Purpose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Kendal Keyes</dc:creator>
  <cp:lastModifiedBy>Kristen Eggers</cp:lastModifiedBy>
  <cp:revision>138</cp:revision>
  <dcterms:created xsi:type="dcterms:W3CDTF">2019-10-14T20:48:51Z</dcterms:created>
  <dcterms:modified xsi:type="dcterms:W3CDTF">2025-04-09T13:37:18Z</dcterms:modified>
</cp:coreProperties>
</file>