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9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estell, Jaime O" initials="QJO" lastIdx="7" clrIdx="0">
    <p:extLst>
      <p:ext uri="{19B8F6BF-5375-455C-9EA6-DF929625EA0E}">
        <p15:presenceInfo xmlns:p15="http://schemas.microsoft.com/office/powerpoint/2012/main" userId="S-1-5-21-944278203-3023816869-1453745740-173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6C"/>
    <a:srgbClr val="960C22"/>
    <a:srgbClr val="D12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3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3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0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3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2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6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6FE7-9C83-4516-AC1F-6F9E1781038F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C84C-F91C-4454-8FD4-41263CF01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69F49C4-E9CA-BD48-8FDD-60941AE4C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026" y="195685"/>
            <a:ext cx="2212162" cy="8825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979" y="911284"/>
            <a:ext cx="6266279" cy="56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100" dirty="0">
                <a:solidFill>
                  <a:srgbClr val="00866C"/>
                </a:solidFill>
                <a:latin typeface="Trebuchet MS" panose="020B0703020202090204" pitchFamily="34" charset="0"/>
                <a:cs typeface="Times New Roman" panose="02020603050405020304" pitchFamily="18" charset="0"/>
              </a:rPr>
              <a:t>PLACE TITLE OF COURSE </a:t>
            </a:r>
            <a:r>
              <a:rPr kumimoji="0" lang="en-US" sz="3100" u="none" strike="noStrike" kern="1200" cap="none" spc="0" normalizeH="0" baseline="0" noProof="0" dirty="0">
                <a:ln>
                  <a:noFill/>
                </a:ln>
                <a:solidFill>
                  <a:srgbClr val="00866C"/>
                </a:solidFill>
                <a:effectLst/>
                <a:uLnTx/>
                <a:uFillTx/>
                <a:latin typeface="Trebuchet MS" panose="020B0703020202090204" pitchFamily="34" charset="0"/>
                <a:cs typeface="Times New Roman" panose="02020603050405020304" pitchFamily="18" charset="0"/>
              </a:rPr>
              <a:t>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94523" y="1836319"/>
            <a:ext cx="3254188" cy="369332"/>
          </a:xfrm>
          <a:prstGeom prst="rect">
            <a:avLst/>
          </a:prstGeom>
          <a:solidFill>
            <a:srgbClr val="00866C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COURSE DESCRIPTION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026" y="224410"/>
            <a:ext cx="3797084" cy="584775"/>
          </a:xfrm>
          <a:prstGeom prst="rect">
            <a:avLst/>
          </a:prstGeom>
          <a:solidFill>
            <a:srgbClr val="00866C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Impact" panose="020B0806030902050204" pitchFamily="34" charset="0"/>
              </a:rPr>
              <a:t>Summer Session 1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4523" y="2536254"/>
            <a:ext cx="39985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</a:rPr>
              <a:t>This </a:t>
            </a:r>
            <a:r>
              <a:rPr lang="en-US" sz="1600" b="1" dirty="0">
                <a:solidFill>
                  <a:prstClr val="black"/>
                </a:solidFill>
                <a:latin typeface="Trebuchet MS" panose="020B0603020202020204" pitchFamily="34" charset="0"/>
              </a:rPr>
              <a:t>space holds 630 characters (with spacing)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79105" y="4455078"/>
            <a:ext cx="2249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INSTRUCTOR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Jane Doe, Professor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Department of History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8154" y="4455077"/>
            <a:ext cx="1528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CONTACT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abcdefg@uh.edu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713-743-1234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Agnes Arnold 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Hall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35704" y="7760592"/>
            <a:ext cx="3145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CLASS SCHEDULE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Mondays, 5:30-8:30 p.m.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AAH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210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64578" y="5431155"/>
            <a:ext cx="2272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COURSE NUMBERS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Doctoral Students: HS 8000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Section </a:t>
            </a:r>
            <a:r>
              <a:rPr lang="en-US" sz="1200" dirty="0">
                <a:solidFill>
                  <a:prstClr val="black"/>
                </a:solidFill>
                <a:latin typeface="Trebuchet MS" panose="020B0603020202020204" pitchFamily="34" charset="0"/>
              </a:rPr>
              <a:t>12345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259378-9ABE-784A-AD65-8EE308F0215D}"/>
              </a:ext>
            </a:extLst>
          </p:cNvPr>
          <p:cNvSpPr txBox="1"/>
          <p:nvPr/>
        </p:nvSpPr>
        <p:spPr>
          <a:xfrm>
            <a:off x="219026" y="8563575"/>
            <a:ext cx="6419948" cy="457200"/>
          </a:xfrm>
          <a:prstGeom prst="rect">
            <a:avLst/>
          </a:prstGeom>
          <a:solidFill>
            <a:srgbClr val="00866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3F81F0-7DF1-CF47-8435-6D54F74BE7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68" y="8640848"/>
            <a:ext cx="3807874" cy="2596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9127D9-A665-F443-B135-B0E413F14411}"/>
              </a:ext>
            </a:extLst>
          </p:cNvPr>
          <p:cNvCxnSpPr/>
          <p:nvPr/>
        </p:nvCxnSpPr>
        <p:spPr>
          <a:xfrm>
            <a:off x="2541720" y="4281876"/>
            <a:ext cx="3890955" cy="0"/>
          </a:xfrm>
          <a:prstGeom prst="line">
            <a:avLst/>
          </a:prstGeom>
          <a:ln w="15875">
            <a:solidFill>
              <a:srgbClr val="008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98AF15-B662-7848-8DBD-C265040C1839}"/>
              </a:ext>
            </a:extLst>
          </p:cNvPr>
          <p:cNvCxnSpPr/>
          <p:nvPr/>
        </p:nvCxnSpPr>
        <p:spPr>
          <a:xfrm>
            <a:off x="2664578" y="6417180"/>
            <a:ext cx="3890955" cy="0"/>
          </a:xfrm>
          <a:prstGeom prst="line">
            <a:avLst/>
          </a:prstGeom>
          <a:ln w="15875">
            <a:solidFill>
              <a:srgbClr val="0086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F99772-FA56-3446-9E63-553E3A1F9944}"/>
              </a:ext>
            </a:extLst>
          </p:cNvPr>
          <p:cNvSpPr txBox="1"/>
          <p:nvPr/>
        </p:nvSpPr>
        <p:spPr>
          <a:xfrm>
            <a:off x="2608534" y="6676719"/>
            <a:ext cx="3999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866C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ZOOM CLASS INFORMATION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 pitchFamily="34" charset="0"/>
              </a:rPr>
              <a:t>Zoom Link: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 pitchFamily="34" charset="0"/>
              </a:rPr>
              <a:t>Meeting ID: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9602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F67072916194419F4B12FE5868CF83" ma:contentTypeVersion="13" ma:contentTypeDescription="Create a new document." ma:contentTypeScope="" ma:versionID="442e4a75ce8cb8fa8403ff78661c2a38">
  <xsd:schema xmlns:xsd="http://www.w3.org/2001/XMLSchema" xmlns:xs="http://www.w3.org/2001/XMLSchema" xmlns:p="http://schemas.microsoft.com/office/2006/metadata/properties" xmlns:ns3="f245301b-c2e4-4131-a42f-ab20f8816088" xmlns:ns4="80fb8fb1-123f-442c-9b11-b1de525e98fb" targetNamespace="http://schemas.microsoft.com/office/2006/metadata/properties" ma:root="true" ma:fieldsID="9f539f37c588c5ffc3300da03b72efb1" ns3:_="" ns4:_="">
    <xsd:import namespace="f245301b-c2e4-4131-a42f-ab20f8816088"/>
    <xsd:import namespace="80fb8fb1-123f-442c-9b11-b1de525e98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5301b-c2e4-4131-a42f-ab20f88160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b8fb1-123f-442c-9b11-b1de525e9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E6E806-A57E-4072-9676-050E2D0911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84B970-D0B0-4BCD-817F-7CE52FF54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5301b-c2e4-4131-a42f-ab20f8816088"/>
    <ds:schemaRef ds:uri="80fb8fb1-123f-442c-9b11-b1de525e9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69A2A2-3B06-4891-92FE-08CEAA8E6BB7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80fb8fb1-123f-442c-9b11-b1de525e98fb"/>
    <ds:schemaRef ds:uri="f245301b-c2e4-4131-a42f-ab20f8816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66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Trebuchet MS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Questell, Jaime O</dc:creator>
  <cp:lastModifiedBy>Velasquez, Flor D</cp:lastModifiedBy>
  <cp:revision>36</cp:revision>
  <dcterms:created xsi:type="dcterms:W3CDTF">2019-05-22T12:56:31Z</dcterms:created>
  <dcterms:modified xsi:type="dcterms:W3CDTF">2020-04-22T19:10:17Z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0x0101003BF67072916194419F4B12FE5868CF83</vt:lpwstr>
  </property>
</Properties>
</file>