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9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estell, Jaime O" initials="QJO" lastIdx="7" clrIdx="0">
    <p:extLst>
      <p:ext uri="{19B8F6BF-5375-455C-9EA6-DF929625EA0E}">
        <p15:presenceInfo xmlns:p15="http://schemas.microsoft.com/office/powerpoint/2012/main" userId="S-1-5-21-944278203-3023816869-1453745740-1736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E8020-DB3A-0340-B094-5951EB48C107}" v="6" dt="2020-03-03T17:07:51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lasquez, Flor D" userId="d6bd4086-6809-4af7-b3c5-d6574ab29cf7" providerId="ADAL" clId="{1DAE8020-DB3A-0340-B094-5951EB48C107}"/>
    <pc:docChg chg="undo custSel delSld modSld">
      <pc:chgData name="Velasquez, Flor D" userId="d6bd4086-6809-4af7-b3c5-d6574ab29cf7" providerId="ADAL" clId="{1DAE8020-DB3A-0340-B094-5951EB48C107}" dt="2020-03-03T17:08:24.539" v="14" actId="14100"/>
      <pc:docMkLst>
        <pc:docMk/>
      </pc:docMkLst>
      <pc:sldChg chg="addSp delSp modSp setBg">
        <pc:chgData name="Velasquez, Flor D" userId="d6bd4086-6809-4af7-b3c5-d6574ab29cf7" providerId="ADAL" clId="{1DAE8020-DB3A-0340-B094-5951EB48C107}" dt="2020-03-03T17:08:24.539" v="14" actId="14100"/>
        <pc:sldMkLst>
          <pc:docMk/>
          <pc:sldMk cId="1936960249" sldId="279"/>
        </pc:sldMkLst>
        <pc:spChg chg="add del mod">
          <ac:chgData name="Velasquez, Flor D" userId="d6bd4086-6809-4af7-b3c5-d6574ab29cf7" providerId="ADAL" clId="{1DAE8020-DB3A-0340-B094-5951EB48C107}" dt="2020-03-03T17:08:13.473" v="11"/>
          <ac:spMkLst>
            <pc:docMk/>
            <pc:sldMk cId="1936960249" sldId="279"/>
            <ac:spMk id="7" creationId="{094A54DF-666A-5C47-8B77-54980AE2308C}"/>
          </ac:spMkLst>
        </pc:spChg>
        <pc:picChg chg="add mod">
          <ac:chgData name="Velasquez, Flor D" userId="d6bd4086-6809-4af7-b3c5-d6574ab29cf7" providerId="ADAL" clId="{1DAE8020-DB3A-0340-B094-5951EB48C107}" dt="2020-03-03T17:08:24.539" v="14" actId="14100"/>
          <ac:picMkLst>
            <pc:docMk/>
            <pc:sldMk cId="1936960249" sldId="279"/>
            <ac:picMk id="9" creationId="{3EAEFCED-5508-2C4F-996A-A82ABCC2BCE0}"/>
          </ac:picMkLst>
        </pc:picChg>
      </pc:sldChg>
      <pc:sldChg chg="del">
        <pc:chgData name="Velasquez, Flor D" userId="d6bd4086-6809-4af7-b3c5-d6574ab29cf7" providerId="ADAL" clId="{1DAE8020-DB3A-0340-B094-5951EB48C107}" dt="2020-02-26T22:20:46.435" v="0" actId="2696"/>
        <pc:sldMkLst>
          <pc:docMk/>
          <pc:sldMk cId="2087594400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5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3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8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4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7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0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0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2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0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6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7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6FE7-9C83-4516-AC1F-6F9E178103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C84C-F91C-4454-8FD4-41263CF01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06270" y="194425"/>
            <a:ext cx="3613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FINDING GRANT FUNDING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49624"/>
            <a:ext cx="638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NEW COURSE FOR SPRING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8045" y="1775938"/>
            <a:ext cx="2988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Impact" panose="020B0806030902050204" pitchFamily="34" charset="0"/>
              </a:rPr>
              <a:t>PLACE TITLE OF COURSE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601" y="5201395"/>
            <a:ext cx="3164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This </a:t>
            </a:r>
            <a:r>
              <a:rPr lang="en-US" sz="2800" b="1" dirty="0">
                <a:solidFill>
                  <a:prstClr val="black"/>
                </a:solidFill>
                <a:latin typeface="Trebuchet MS" panose="020B0603020202020204" pitchFamily="34" charset="0"/>
              </a:rPr>
              <a:t>space holds 630 characters (with spacing)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9223" y="4683376"/>
            <a:ext cx="224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INSTRUCTOR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Jane Doe, Professor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Department of History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9223" y="5629070"/>
            <a:ext cx="1528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CONTACT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abcdefg@uh.edu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713-743-1234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Agnes Arnold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Hall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2874" y="6574764"/>
            <a:ext cx="1941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CLASS SCHEDULE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Mondays, 5:30-8:30 p.m.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AAH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7954" y="7462799"/>
            <a:ext cx="2272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COURSE NUMBERS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Doctoral Students: HS 8000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Section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12345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Master’s Students: HS 1234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Section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 pitchFamily="34" charset="0"/>
              </a:rPr>
              <a:t>54321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1" y="4640056"/>
            <a:ext cx="325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COURSE DESCRIPTION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AEFCED-5508-2C4F-996A-A82ABCC2B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06" y="8665355"/>
            <a:ext cx="3254188" cy="2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02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67072916194419F4B12FE5868CF83" ma:contentTypeVersion="13" ma:contentTypeDescription="Create a new document." ma:contentTypeScope="" ma:versionID="442e4a75ce8cb8fa8403ff78661c2a38">
  <xsd:schema xmlns:xsd="http://www.w3.org/2001/XMLSchema" xmlns:xs="http://www.w3.org/2001/XMLSchema" xmlns:p="http://schemas.microsoft.com/office/2006/metadata/properties" xmlns:ns3="f245301b-c2e4-4131-a42f-ab20f8816088" xmlns:ns4="80fb8fb1-123f-442c-9b11-b1de525e98fb" targetNamespace="http://schemas.microsoft.com/office/2006/metadata/properties" ma:root="true" ma:fieldsID="9f539f37c588c5ffc3300da03b72efb1" ns3:_="" ns4:_="">
    <xsd:import namespace="f245301b-c2e4-4131-a42f-ab20f8816088"/>
    <xsd:import namespace="80fb8fb1-123f-442c-9b11-b1de525e98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5301b-c2e4-4131-a42f-ab20f8816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b8fb1-123f-442c-9b11-b1de525e9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69A2A2-3B06-4891-92FE-08CEAA8E6BB7}">
  <ds:schemaRefs>
    <ds:schemaRef ds:uri="http://schemas.microsoft.com/office/2006/documentManagement/types"/>
    <ds:schemaRef ds:uri="http://purl.org/dc/dcmitype/"/>
    <ds:schemaRef ds:uri="f245301b-c2e4-4131-a42f-ab20f8816088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80fb8fb1-123f-442c-9b11-b1de525e98f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E6E806-A57E-4072-9676-050E2D0911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84B970-D0B0-4BCD-817F-7CE52FF54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5301b-c2e4-4131-a42f-ab20f8816088"/>
    <ds:schemaRef ds:uri="80fb8fb1-123f-442c-9b11-b1de525e9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69</Words>
  <Application>Microsoft Macintosh PowerPoint</Application>
  <PresentationFormat>Letter Paper (8.5x11 in)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Trebuchet MS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Questell, Jaime O</dc:creator>
  <cp:lastModifiedBy>Velasquez, Flor D</cp:lastModifiedBy>
  <cp:revision>25</cp:revision>
  <dcterms:created xsi:type="dcterms:W3CDTF">2019-05-22T12:56:31Z</dcterms:created>
  <dcterms:modified xsi:type="dcterms:W3CDTF">2020-03-03T17:08:30Z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0x0101003BF67072916194419F4B12FE5868CF83</vt:lpwstr>
  </property>
</Properties>
</file>