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gif" ContentType="image/gif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3" r:id="rId8"/>
    <p:sldId id="281" r:id="rId9"/>
    <p:sldId id="273" r:id="rId10"/>
    <p:sldId id="258" r:id="rId11"/>
    <p:sldId id="270" r:id="rId12"/>
    <p:sldId id="282" r:id="rId13"/>
    <p:sldId id="260" r:id="rId14"/>
    <p:sldId id="261" r:id="rId15"/>
    <p:sldId id="262" r:id="rId16"/>
    <p:sldId id="274" r:id="rId17"/>
    <p:sldId id="263" r:id="rId18"/>
    <p:sldId id="264" r:id="rId19"/>
    <p:sldId id="265" r:id="rId20"/>
    <p:sldId id="266" r:id="rId21"/>
    <p:sldId id="267" r:id="rId22"/>
    <p:sldId id="268" r:id="rId23"/>
    <p:sldId id="275" r:id="rId24"/>
    <p:sldId id="269" r:id="rId25"/>
    <p:sldId id="271" r:id="rId26"/>
    <p:sldId id="284" r:id="rId27"/>
    <p:sldId id="286" r:id="rId28"/>
    <p:sldId id="285" r:id="rId2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547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611D43-34A7-4EF0-AA75-D229A80206E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9CE520-A052-46CB-91B4-2378E1862B9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000" dirty="0" smtClean="0"/>
            <a:t>Texas Assessment of Knowledge and Skills (TAKS)</a:t>
          </a:r>
          <a:endParaRPr lang="en-US" sz="2000" dirty="0"/>
        </a:p>
      </dgm:t>
    </dgm:pt>
    <dgm:pt modelId="{6CA66652-205A-4A6B-854D-07D7E48F5D71}" type="parTrans" cxnId="{58BF29AA-D6A6-461F-A651-6EA16E701D7C}">
      <dgm:prSet/>
      <dgm:spPr/>
      <dgm:t>
        <a:bodyPr/>
        <a:lstStyle/>
        <a:p>
          <a:endParaRPr lang="en-US"/>
        </a:p>
      </dgm:t>
    </dgm:pt>
    <dgm:pt modelId="{F7CB14AC-3C62-49C6-B9B5-5EDF295EA62E}" type="sibTrans" cxnId="{58BF29AA-D6A6-461F-A651-6EA16E701D7C}">
      <dgm:prSet/>
      <dgm:spPr/>
      <dgm:t>
        <a:bodyPr/>
        <a:lstStyle/>
        <a:p>
          <a:endParaRPr lang="en-US"/>
        </a:p>
      </dgm:t>
    </dgm:pt>
    <dgm:pt modelId="{174200E8-1FB2-4A34-94B0-FEAE013CC9AD}">
      <dgm:prSet phldrT="[Text]"/>
      <dgm:spPr/>
      <dgm:t>
        <a:bodyPr/>
        <a:lstStyle/>
        <a:p>
          <a:r>
            <a:rPr lang="en-US" dirty="0" smtClean="0"/>
            <a:t>TAKS Grades 3-11</a:t>
          </a:r>
          <a:endParaRPr lang="en-US" dirty="0"/>
        </a:p>
      </dgm:t>
    </dgm:pt>
    <dgm:pt modelId="{97EBDFEF-9DA1-4552-B5FA-074AA37139B0}" type="parTrans" cxnId="{4630A589-0D35-4D68-868F-5BC9881CB9D8}">
      <dgm:prSet/>
      <dgm:spPr/>
      <dgm:t>
        <a:bodyPr/>
        <a:lstStyle/>
        <a:p>
          <a:endParaRPr lang="en-US"/>
        </a:p>
      </dgm:t>
    </dgm:pt>
    <dgm:pt modelId="{1698C007-A996-4721-8FD5-949DA6C1A8C3}" type="sibTrans" cxnId="{4630A589-0D35-4D68-868F-5BC9881CB9D8}">
      <dgm:prSet/>
      <dgm:spPr/>
      <dgm:t>
        <a:bodyPr/>
        <a:lstStyle/>
        <a:p>
          <a:endParaRPr lang="en-US"/>
        </a:p>
      </dgm:t>
    </dgm:pt>
    <dgm:pt modelId="{12095A1C-F86A-4020-A9D8-F8A6DDEF598B}">
      <dgm:prSet phldrT="[Text]"/>
      <dgm:spPr/>
      <dgm:t>
        <a:bodyPr/>
        <a:lstStyle/>
        <a:p>
          <a:r>
            <a:rPr lang="en-US" dirty="0" smtClean="0"/>
            <a:t>3 million+ tested in 2009</a:t>
          </a:r>
          <a:endParaRPr lang="en-US" dirty="0"/>
        </a:p>
      </dgm:t>
    </dgm:pt>
    <dgm:pt modelId="{89014179-2DB4-4418-970C-989E0DC6BC4B}" type="parTrans" cxnId="{4380C51F-08E6-4754-9BEB-1435839D33A2}">
      <dgm:prSet/>
      <dgm:spPr/>
      <dgm:t>
        <a:bodyPr/>
        <a:lstStyle/>
        <a:p>
          <a:endParaRPr lang="en-US"/>
        </a:p>
      </dgm:t>
    </dgm:pt>
    <dgm:pt modelId="{91C3C0C9-C571-43E4-8EF3-EEA5C07E0786}" type="sibTrans" cxnId="{4380C51F-08E6-4754-9BEB-1435839D33A2}">
      <dgm:prSet/>
      <dgm:spPr/>
      <dgm:t>
        <a:bodyPr/>
        <a:lstStyle/>
        <a:p>
          <a:endParaRPr lang="en-US"/>
        </a:p>
      </dgm:t>
    </dgm:pt>
    <dgm:pt modelId="{27635D0D-6E39-4C81-BDAE-193723C53289}">
      <dgm:prSet phldrT="[Text]"/>
      <dgm:spPr/>
      <dgm:t>
        <a:bodyPr/>
        <a:lstStyle/>
        <a:p>
          <a:r>
            <a:rPr lang="en-US" dirty="0" smtClean="0"/>
            <a:t>Special TAKS Forms (Special Education, English Language Learners)</a:t>
          </a:r>
          <a:endParaRPr lang="en-US" dirty="0"/>
        </a:p>
      </dgm:t>
    </dgm:pt>
    <dgm:pt modelId="{901215E6-DD0C-4FC0-98CA-90DE11492EF5}" type="parTrans" cxnId="{6BAA1CC1-03BF-4F7B-BE2E-4B2649993833}">
      <dgm:prSet/>
      <dgm:spPr/>
      <dgm:t>
        <a:bodyPr/>
        <a:lstStyle/>
        <a:p>
          <a:endParaRPr lang="en-US"/>
        </a:p>
      </dgm:t>
    </dgm:pt>
    <dgm:pt modelId="{851A206A-C3BB-4D0E-9450-01CC3C98FE3A}" type="sibTrans" cxnId="{6BAA1CC1-03BF-4F7B-BE2E-4B2649993833}">
      <dgm:prSet/>
      <dgm:spPr/>
      <dgm:t>
        <a:bodyPr/>
        <a:lstStyle/>
        <a:p>
          <a:endParaRPr lang="en-US"/>
        </a:p>
      </dgm:t>
    </dgm:pt>
    <dgm:pt modelId="{D1F9A5C3-2FAA-4D7D-9D2F-78C4CA5250B8}">
      <dgm:prSet phldrT="[Text]"/>
      <dgm:spPr/>
      <dgm:t>
        <a:bodyPr/>
        <a:lstStyle/>
        <a:p>
          <a:r>
            <a:rPr lang="en-US" dirty="0" smtClean="0"/>
            <a:t>TAKS in Spanish 3-5</a:t>
          </a:r>
          <a:endParaRPr lang="en-US" dirty="0"/>
        </a:p>
      </dgm:t>
    </dgm:pt>
    <dgm:pt modelId="{6B9C59FF-E914-41C0-AEF4-6ADA3CD0AD66}" type="parTrans" cxnId="{459B25FA-8D72-430C-965A-850FD7011102}">
      <dgm:prSet/>
      <dgm:spPr/>
      <dgm:t>
        <a:bodyPr/>
        <a:lstStyle/>
        <a:p>
          <a:endParaRPr lang="en-US"/>
        </a:p>
      </dgm:t>
    </dgm:pt>
    <dgm:pt modelId="{F4CE38C0-D148-4676-A554-D0C1A6571CDB}" type="sibTrans" cxnId="{459B25FA-8D72-430C-965A-850FD7011102}">
      <dgm:prSet/>
      <dgm:spPr/>
      <dgm:t>
        <a:bodyPr/>
        <a:lstStyle/>
        <a:p>
          <a:endParaRPr lang="en-US"/>
        </a:p>
      </dgm:t>
    </dgm:pt>
    <dgm:pt modelId="{25F8424A-5E1A-4330-BCAE-AB33C26721AB}">
      <dgm:prSet phldrT="[Text]"/>
      <dgm:spPr/>
      <dgm:t>
        <a:bodyPr/>
        <a:lstStyle/>
        <a:p>
          <a:r>
            <a:rPr lang="en-US" dirty="0" smtClean="0"/>
            <a:t>Reading: 57,000 Math:  46,000</a:t>
          </a:r>
          <a:endParaRPr lang="en-US" dirty="0"/>
        </a:p>
      </dgm:t>
    </dgm:pt>
    <dgm:pt modelId="{AA92AF21-3F7E-4D44-A1D4-B13236B9061F}" type="parTrans" cxnId="{10F74C9B-F797-48A5-AE1D-EC971B026219}">
      <dgm:prSet/>
      <dgm:spPr/>
      <dgm:t>
        <a:bodyPr/>
        <a:lstStyle/>
        <a:p>
          <a:endParaRPr lang="en-US"/>
        </a:p>
      </dgm:t>
    </dgm:pt>
    <dgm:pt modelId="{8159C2EA-C6E0-41B0-80B2-65C5AF15496F}" type="sibTrans" cxnId="{10F74C9B-F797-48A5-AE1D-EC971B026219}">
      <dgm:prSet/>
      <dgm:spPr/>
      <dgm:t>
        <a:bodyPr/>
        <a:lstStyle/>
        <a:p>
          <a:endParaRPr lang="en-US"/>
        </a:p>
      </dgm:t>
    </dgm:pt>
    <dgm:pt modelId="{F96072A5-4BE1-4806-989A-37FE9F253EB9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TAKS College Readiness 2009 (230,000+ seniors)</a:t>
          </a:r>
          <a:endParaRPr lang="en-US" dirty="0"/>
        </a:p>
      </dgm:t>
    </dgm:pt>
    <dgm:pt modelId="{05F5418C-6E6A-4357-BEB0-149C76C8A967}" type="parTrans" cxnId="{12D1626F-F4A5-4BAF-80E2-F5F84A5BC5D5}">
      <dgm:prSet/>
      <dgm:spPr/>
      <dgm:t>
        <a:bodyPr/>
        <a:lstStyle/>
        <a:p>
          <a:endParaRPr lang="en-US"/>
        </a:p>
      </dgm:t>
    </dgm:pt>
    <dgm:pt modelId="{7072F11E-5799-4A94-8193-FD4CB24A8AD8}" type="sibTrans" cxnId="{12D1626F-F4A5-4BAF-80E2-F5F84A5BC5D5}">
      <dgm:prSet/>
      <dgm:spPr/>
      <dgm:t>
        <a:bodyPr/>
        <a:lstStyle/>
        <a:p>
          <a:endParaRPr lang="en-US"/>
        </a:p>
      </dgm:t>
    </dgm:pt>
    <dgm:pt modelId="{1ACE2411-8C02-4C01-8B96-15BB559FEF49}">
      <dgm:prSet phldrT="[Text]"/>
      <dgm:spPr/>
      <dgm:t>
        <a:bodyPr/>
        <a:lstStyle/>
        <a:p>
          <a:r>
            <a:rPr lang="en-US" dirty="0" smtClean="0"/>
            <a:t>63% met ELA standard</a:t>
          </a:r>
          <a:endParaRPr lang="en-US" dirty="0"/>
        </a:p>
      </dgm:t>
    </dgm:pt>
    <dgm:pt modelId="{A74551FE-B692-411C-894C-A8337068E939}" type="parTrans" cxnId="{58D4D296-A526-4540-8CC9-473924B04B78}">
      <dgm:prSet/>
      <dgm:spPr/>
      <dgm:t>
        <a:bodyPr/>
        <a:lstStyle/>
        <a:p>
          <a:endParaRPr lang="en-US"/>
        </a:p>
      </dgm:t>
    </dgm:pt>
    <dgm:pt modelId="{58945F65-12C6-46FD-8379-317D132EB596}" type="sibTrans" cxnId="{58D4D296-A526-4540-8CC9-473924B04B78}">
      <dgm:prSet/>
      <dgm:spPr/>
      <dgm:t>
        <a:bodyPr/>
        <a:lstStyle/>
        <a:p>
          <a:endParaRPr lang="en-US"/>
        </a:p>
      </dgm:t>
    </dgm:pt>
    <dgm:pt modelId="{7B5A2D26-3EF1-49E3-B8E4-2D83DC696DCD}">
      <dgm:prSet phldrT="[Text]"/>
      <dgm:spPr/>
      <dgm:t>
        <a:bodyPr/>
        <a:lstStyle/>
        <a:p>
          <a:r>
            <a:rPr lang="en-US" dirty="0" smtClean="0"/>
            <a:t>62% met Math standard</a:t>
          </a:r>
          <a:endParaRPr lang="en-US" dirty="0"/>
        </a:p>
      </dgm:t>
    </dgm:pt>
    <dgm:pt modelId="{F65FA704-10FB-4676-87CF-9F585D6397BB}" type="parTrans" cxnId="{36904157-8BB0-443D-B056-5618B0BBA8AE}">
      <dgm:prSet/>
      <dgm:spPr/>
      <dgm:t>
        <a:bodyPr/>
        <a:lstStyle/>
        <a:p>
          <a:endParaRPr lang="en-US"/>
        </a:p>
      </dgm:t>
    </dgm:pt>
    <dgm:pt modelId="{4B456156-B92C-4C26-8A01-D3B0A40BD163}" type="sibTrans" cxnId="{36904157-8BB0-443D-B056-5618B0BBA8AE}">
      <dgm:prSet/>
      <dgm:spPr/>
      <dgm:t>
        <a:bodyPr/>
        <a:lstStyle/>
        <a:p>
          <a:endParaRPr lang="en-US"/>
        </a:p>
      </dgm:t>
    </dgm:pt>
    <dgm:pt modelId="{934ADE34-149F-4C2C-8D1C-FE817903E605}" type="pres">
      <dgm:prSet presAssocID="{CB611D43-34A7-4EF0-AA75-D229A80206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904431-D1F1-4D37-887F-7B3D4A6DF069}" type="pres">
      <dgm:prSet presAssocID="{F96072A5-4BE1-4806-989A-37FE9F253EB9}" presName="boxAndChildren" presStyleCnt="0"/>
      <dgm:spPr/>
    </dgm:pt>
    <dgm:pt modelId="{B8A3836E-7FBA-4840-8914-C8757F32E431}" type="pres">
      <dgm:prSet presAssocID="{F96072A5-4BE1-4806-989A-37FE9F253EB9}" presName="parentTextBox" presStyleLbl="node1" presStyleIdx="0" presStyleCnt="3"/>
      <dgm:spPr/>
      <dgm:t>
        <a:bodyPr/>
        <a:lstStyle/>
        <a:p>
          <a:endParaRPr lang="en-US"/>
        </a:p>
      </dgm:t>
    </dgm:pt>
    <dgm:pt modelId="{03AAEE15-5DEB-49F6-8761-BF015D6CF20B}" type="pres">
      <dgm:prSet presAssocID="{F96072A5-4BE1-4806-989A-37FE9F253EB9}" presName="entireBox" presStyleLbl="node1" presStyleIdx="0" presStyleCnt="3"/>
      <dgm:spPr/>
      <dgm:t>
        <a:bodyPr/>
        <a:lstStyle/>
        <a:p>
          <a:endParaRPr lang="en-US"/>
        </a:p>
      </dgm:t>
    </dgm:pt>
    <dgm:pt modelId="{3ABBC8DA-4631-4912-ACAC-8C0678A28491}" type="pres">
      <dgm:prSet presAssocID="{F96072A5-4BE1-4806-989A-37FE9F253EB9}" presName="descendantBox" presStyleCnt="0"/>
      <dgm:spPr/>
    </dgm:pt>
    <dgm:pt modelId="{23A8701C-0A5C-427C-836B-D8F95BDAC5B9}" type="pres">
      <dgm:prSet presAssocID="{1ACE2411-8C02-4C01-8B96-15BB559FEF49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887D4-E874-4E5F-8698-2C05FD75A52D}" type="pres">
      <dgm:prSet presAssocID="{7B5A2D26-3EF1-49E3-B8E4-2D83DC696DCD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4C447-6C63-4160-8863-99AA3053CCC0}" type="pres">
      <dgm:prSet presAssocID="{851A206A-C3BB-4D0E-9450-01CC3C98FE3A}" presName="sp" presStyleCnt="0"/>
      <dgm:spPr/>
    </dgm:pt>
    <dgm:pt modelId="{8D54281D-5BBC-437A-A2D9-3DB0B48C880A}" type="pres">
      <dgm:prSet presAssocID="{27635D0D-6E39-4C81-BDAE-193723C53289}" presName="arrowAndChildren" presStyleCnt="0"/>
      <dgm:spPr/>
    </dgm:pt>
    <dgm:pt modelId="{0A171B9C-9054-447B-8129-60838404F7DA}" type="pres">
      <dgm:prSet presAssocID="{27635D0D-6E39-4C81-BDAE-193723C53289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CD0D753F-4A73-40BE-9650-9C2A50227070}" type="pres">
      <dgm:prSet presAssocID="{27635D0D-6E39-4C81-BDAE-193723C53289}" presName="arrow" presStyleLbl="node1" presStyleIdx="1" presStyleCnt="3"/>
      <dgm:spPr/>
      <dgm:t>
        <a:bodyPr/>
        <a:lstStyle/>
        <a:p>
          <a:endParaRPr lang="en-US"/>
        </a:p>
      </dgm:t>
    </dgm:pt>
    <dgm:pt modelId="{E65B2CBA-B9C0-4232-B668-273D35565CB2}" type="pres">
      <dgm:prSet presAssocID="{27635D0D-6E39-4C81-BDAE-193723C53289}" presName="descendantArrow" presStyleCnt="0"/>
      <dgm:spPr/>
    </dgm:pt>
    <dgm:pt modelId="{74D12728-95B3-4636-8E3F-A893F3B3C501}" type="pres">
      <dgm:prSet presAssocID="{D1F9A5C3-2FAA-4D7D-9D2F-78C4CA5250B8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EE3A2-B836-4C47-B62B-497D588215F7}" type="pres">
      <dgm:prSet presAssocID="{25F8424A-5E1A-4330-BCAE-AB33C26721AB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15F10B-609F-4631-9AD7-FAC4C10527EB}" type="pres">
      <dgm:prSet presAssocID="{F7CB14AC-3C62-49C6-B9B5-5EDF295EA62E}" presName="sp" presStyleCnt="0"/>
      <dgm:spPr/>
    </dgm:pt>
    <dgm:pt modelId="{E56AB7E8-B0CA-419D-AB8B-B27D5834D45C}" type="pres">
      <dgm:prSet presAssocID="{0C9CE520-A052-46CB-91B4-2378E1862B98}" presName="arrowAndChildren" presStyleCnt="0"/>
      <dgm:spPr/>
    </dgm:pt>
    <dgm:pt modelId="{7755292D-93A9-41E5-A282-5A453B685BE3}" type="pres">
      <dgm:prSet presAssocID="{0C9CE520-A052-46CB-91B4-2378E1862B98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3F056359-A956-45F3-820D-DBA705A8FDC5}" type="pres">
      <dgm:prSet presAssocID="{0C9CE520-A052-46CB-91B4-2378E1862B98}" presName="arrow" presStyleLbl="node1" presStyleIdx="2" presStyleCnt="3"/>
      <dgm:spPr/>
      <dgm:t>
        <a:bodyPr/>
        <a:lstStyle/>
        <a:p>
          <a:endParaRPr lang="en-US"/>
        </a:p>
      </dgm:t>
    </dgm:pt>
    <dgm:pt modelId="{8C701D89-CC53-49F9-9590-A078BE1D9650}" type="pres">
      <dgm:prSet presAssocID="{0C9CE520-A052-46CB-91B4-2378E1862B98}" presName="descendantArrow" presStyleCnt="0"/>
      <dgm:spPr/>
    </dgm:pt>
    <dgm:pt modelId="{FF080A45-1D64-4299-BAF4-8B5F77B1C40C}" type="pres">
      <dgm:prSet presAssocID="{174200E8-1FB2-4A34-94B0-FEAE013CC9AD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8F6BF-89EC-4747-AAD4-D6E954734523}" type="pres">
      <dgm:prSet presAssocID="{12095A1C-F86A-4020-A9D8-F8A6DDEF598B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F74C9B-F797-48A5-AE1D-EC971B026219}" srcId="{27635D0D-6E39-4C81-BDAE-193723C53289}" destId="{25F8424A-5E1A-4330-BCAE-AB33C26721AB}" srcOrd="1" destOrd="0" parTransId="{AA92AF21-3F7E-4D44-A1D4-B13236B9061F}" sibTransId="{8159C2EA-C6E0-41B0-80B2-65C5AF15496F}"/>
    <dgm:cxn modelId="{2F72FE70-C85D-49B0-9DF6-D7432BB1A414}" type="presOf" srcId="{0C9CE520-A052-46CB-91B4-2378E1862B98}" destId="{7755292D-93A9-41E5-A282-5A453B685BE3}" srcOrd="0" destOrd="0" presId="urn:microsoft.com/office/officeart/2005/8/layout/process4"/>
    <dgm:cxn modelId="{459B25FA-8D72-430C-965A-850FD7011102}" srcId="{27635D0D-6E39-4C81-BDAE-193723C53289}" destId="{D1F9A5C3-2FAA-4D7D-9D2F-78C4CA5250B8}" srcOrd="0" destOrd="0" parTransId="{6B9C59FF-E914-41C0-AEF4-6ADA3CD0AD66}" sibTransId="{F4CE38C0-D148-4676-A554-D0C1A6571CDB}"/>
    <dgm:cxn modelId="{4380C51F-08E6-4754-9BEB-1435839D33A2}" srcId="{0C9CE520-A052-46CB-91B4-2378E1862B98}" destId="{12095A1C-F86A-4020-A9D8-F8A6DDEF598B}" srcOrd="1" destOrd="0" parTransId="{89014179-2DB4-4418-970C-989E0DC6BC4B}" sibTransId="{91C3C0C9-C571-43E4-8EF3-EEA5C07E0786}"/>
    <dgm:cxn modelId="{B27C23C3-2CE8-48A7-AE4A-A33EEA06E283}" type="presOf" srcId="{174200E8-1FB2-4A34-94B0-FEAE013CC9AD}" destId="{FF080A45-1D64-4299-BAF4-8B5F77B1C40C}" srcOrd="0" destOrd="0" presId="urn:microsoft.com/office/officeart/2005/8/layout/process4"/>
    <dgm:cxn modelId="{11C8B780-E05A-4CC3-8A39-A03F9CB37E68}" type="presOf" srcId="{12095A1C-F86A-4020-A9D8-F8A6DDEF598B}" destId="{5238F6BF-89EC-4747-AAD4-D6E954734523}" srcOrd="0" destOrd="0" presId="urn:microsoft.com/office/officeart/2005/8/layout/process4"/>
    <dgm:cxn modelId="{36904157-8BB0-443D-B056-5618B0BBA8AE}" srcId="{F96072A5-4BE1-4806-989A-37FE9F253EB9}" destId="{7B5A2D26-3EF1-49E3-B8E4-2D83DC696DCD}" srcOrd="1" destOrd="0" parTransId="{F65FA704-10FB-4676-87CF-9F585D6397BB}" sibTransId="{4B456156-B92C-4C26-8A01-D3B0A40BD163}"/>
    <dgm:cxn modelId="{58D4D296-A526-4540-8CC9-473924B04B78}" srcId="{F96072A5-4BE1-4806-989A-37FE9F253EB9}" destId="{1ACE2411-8C02-4C01-8B96-15BB559FEF49}" srcOrd="0" destOrd="0" parTransId="{A74551FE-B692-411C-894C-A8337068E939}" sibTransId="{58945F65-12C6-46FD-8379-317D132EB596}"/>
    <dgm:cxn modelId="{29C0E908-74A5-4A74-8838-C16692DE01CD}" type="presOf" srcId="{CB611D43-34A7-4EF0-AA75-D229A80206E5}" destId="{934ADE34-149F-4C2C-8D1C-FE817903E605}" srcOrd="0" destOrd="0" presId="urn:microsoft.com/office/officeart/2005/8/layout/process4"/>
    <dgm:cxn modelId="{58BF29AA-D6A6-461F-A651-6EA16E701D7C}" srcId="{CB611D43-34A7-4EF0-AA75-D229A80206E5}" destId="{0C9CE520-A052-46CB-91B4-2378E1862B98}" srcOrd="0" destOrd="0" parTransId="{6CA66652-205A-4A6B-854D-07D7E48F5D71}" sibTransId="{F7CB14AC-3C62-49C6-B9B5-5EDF295EA62E}"/>
    <dgm:cxn modelId="{060E4086-0A6A-4478-9A4B-9FB64CD2D44F}" type="presOf" srcId="{7B5A2D26-3EF1-49E3-B8E4-2D83DC696DCD}" destId="{6A0887D4-E874-4E5F-8698-2C05FD75A52D}" srcOrd="0" destOrd="0" presId="urn:microsoft.com/office/officeart/2005/8/layout/process4"/>
    <dgm:cxn modelId="{12D1626F-F4A5-4BAF-80E2-F5F84A5BC5D5}" srcId="{CB611D43-34A7-4EF0-AA75-D229A80206E5}" destId="{F96072A5-4BE1-4806-989A-37FE9F253EB9}" srcOrd="2" destOrd="0" parTransId="{05F5418C-6E6A-4357-BEB0-149C76C8A967}" sibTransId="{7072F11E-5799-4A94-8193-FD4CB24A8AD8}"/>
    <dgm:cxn modelId="{3DAC7E37-F812-4780-8326-AC42EEEAE162}" type="presOf" srcId="{F96072A5-4BE1-4806-989A-37FE9F253EB9}" destId="{03AAEE15-5DEB-49F6-8761-BF015D6CF20B}" srcOrd="1" destOrd="0" presId="urn:microsoft.com/office/officeart/2005/8/layout/process4"/>
    <dgm:cxn modelId="{40B921D6-6224-4A82-B18D-1025F060F95D}" type="presOf" srcId="{25F8424A-5E1A-4330-BCAE-AB33C26721AB}" destId="{06EEE3A2-B836-4C47-B62B-497D588215F7}" srcOrd="0" destOrd="0" presId="urn:microsoft.com/office/officeart/2005/8/layout/process4"/>
    <dgm:cxn modelId="{57B3D956-3B09-4514-8A86-4FB023058391}" type="presOf" srcId="{1ACE2411-8C02-4C01-8B96-15BB559FEF49}" destId="{23A8701C-0A5C-427C-836B-D8F95BDAC5B9}" srcOrd="0" destOrd="0" presId="urn:microsoft.com/office/officeart/2005/8/layout/process4"/>
    <dgm:cxn modelId="{F99AAE65-32E2-4D7F-96EB-B26D38448F16}" type="presOf" srcId="{27635D0D-6E39-4C81-BDAE-193723C53289}" destId="{0A171B9C-9054-447B-8129-60838404F7DA}" srcOrd="0" destOrd="0" presId="urn:microsoft.com/office/officeart/2005/8/layout/process4"/>
    <dgm:cxn modelId="{EA59036C-A26C-4FFA-B6AE-2B54BA78B8E5}" type="presOf" srcId="{F96072A5-4BE1-4806-989A-37FE9F253EB9}" destId="{B8A3836E-7FBA-4840-8914-C8757F32E431}" srcOrd="0" destOrd="0" presId="urn:microsoft.com/office/officeart/2005/8/layout/process4"/>
    <dgm:cxn modelId="{AB4A8580-58C2-46D3-8C51-899E94DDEDF1}" type="presOf" srcId="{D1F9A5C3-2FAA-4D7D-9D2F-78C4CA5250B8}" destId="{74D12728-95B3-4636-8E3F-A893F3B3C501}" srcOrd="0" destOrd="0" presId="urn:microsoft.com/office/officeart/2005/8/layout/process4"/>
    <dgm:cxn modelId="{7175A45F-835F-4BAD-9183-7574EBA4F764}" type="presOf" srcId="{27635D0D-6E39-4C81-BDAE-193723C53289}" destId="{CD0D753F-4A73-40BE-9650-9C2A50227070}" srcOrd="1" destOrd="0" presId="urn:microsoft.com/office/officeart/2005/8/layout/process4"/>
    <dgm:cxn modelId="{94BE9AAB-1147-45E3-A437-56FDA1323DE9}" type="presOf" srcId="{0C9CE520-A052-46CB-91B4-2378E1862B98}" destId="{3F056359-A956-45F3-820D-DBA705A8FDC5}" srcOrd="1" destOrd="0" presId="urn:microsoft.com/office/officeart/2005/8/layout/process4"/>
    <dgm:cxn modelId="{6BAA1CC1-03BF-4F7B-BE2E-4B2649993833}" srcId="{CB611D43-34A7-4EF0-AA75-D229A80206E5}" destId="{27635D0D-6E39-4C81-BDAE-193723C53289}" srcOrd="1" destOrd="0" parTransId="{901215E6-DD0C-4FC0-98CA-90DE11492EF5}" sibTransId="{851A206A-C3BB-4D0E-9450-01CC3C98FE3A}"/>
    <dgm:cxn modelId="{4630A589-0D35-4D68-868F-5BC9881CB9D8}" srcId="{0C9CE520-A052-46CB-91B4-2378E1862B98}" destId="{174200E8-1FB2-4A34-94B0-FEAE013CC9AD}" srcOrd="0" destOrd="0" parTransId="{97EBDFEF-9DA1-4552-B5FA-074AA37139B0}" sibTransId="{1698C007-A996-4721-8FD5-949DA6C1A8C3}"/>
    <dgm:cxn modelId="{916F5667-F3FB-48C2-8E09-DC649019EDD3}" type="presParOf" srcId="{934ADE34-149F-4C2C-8D1C-FE817903E605}" destId="{0C904431-D1F1-4D37-887F-7B3D4A6DF069}" srcOrd="0" destOrd="0" presId="urn:microsoft.com/office/officeart/2005/8/layout/process4"/>
    <dgm:cxn modelId="{64A66A28-BA90-4424-B1B6-5BC4EC035D6A}" type="presParOf" srcId="{0C904431-D1F1-4D37-887F-7B3D4A6DF069}" destId="{B8A3836E-7FBA-4840-8914-C8757F32E431}" srcOrd="0" destOrd="0" presId="urn:microsoft.com/office/officeart/2005/8/layout/process4"/>
    <dgm:cxn modelId="{05AF8FBB-636E-47D1-91A7-4DBAA0B9CAD1}" type="presParOf" srcId="{0C904431-D1F1-4D37-887F-7B3D4A6DF069}" destId="{03AAEE15-5DEB-49F6-8761-BF015D6CF20B}" srcOrd="1" destOrd="0" presId="urn:microsoft.com/office/officeart/2005/8/layout/process4"/>
    <dgm:cxn modelId="{F1CB1E26-D10A-4C32-BCD6-CA4D3BF50A28}" type="presParOf" srcId="{0C904431-D1F1-4D37-887F-7B3D4A6DF069}" destId="{3ABBC8DA-4631-4912-ACAC-8C0678A28491}" srcOrd="2" destOrd="0" presId="urn:microsoft.com/office/officeart/2005/8/layout/process4"/>
    <dgm:cxn modelId="{BE51CD15-CF47-44C2-A342-7645BD0FADCC}" type="presParOf" srcId="{3ABBC8DA-4631-4912-ACAC-8C0678A28491}" destId="{23A8701C-0A5C-427C-836B-D8F95BDAC5B9}" srcOrd="0" destOrd="0" presId="urn:microsoft.com/office/officeart/2005/8/layout/process4"/>
    <dgm:cxn modelId="{43B4FF29-404B-4847-916E-B07764C796BD}" type="presParOf" srcId="{3ABBC8DA-4631-4912-ACAC-8C0678A28491}" destId="{6A0887D4-E874-4E5F-8698-2C05FD75A52D}" srcOrd="1" destOrd="0" presId="urn:microsoft.com/office/officeart/2005/8/layout/process4"/>
    <dgm:cxn modelId="{D004D61D-4996-49E4-97C8-54DCE9958C5D}" type="presParOf" srcId="{934ADE34-149F-4C2C-8D1C-FE817903E605}" destId="{9824C447-6C63-4160-8863-99AA3053CCC0}" srcOrd="1" destOrd="0" presId="urn:microsoft.com/office/officeart/2005/8/layout/process4"/>
    <dgm:cxn modelId="{0A93993C-A5D9-4DD2-A4E1-ADB556DE49E1}" type="presParOf" srcId="{934ADE34-149F-4C2C-8D1C-FE817903E605}" destId="{8D54281D-5BBC-437A-A2D9-3DB0B48C880A}" srcOrd="2" destOrd="0" presId="urn:microsoft.com/office/officeart/2005/8/layout/process4"/>
    <dgm:cxn modelId="{D073D0AF-82C0-4731-9800-83568DFC797B}" type="presParOf" srcId="{8D54281D-5BBC-437A-A2D9-3DB0B48C880A}" destId="{0A171B9C-9054-447B-8129-60838404F7DA}" srcOrd="0" destOrd="0" presId="urn:microsoft.com/office/officeart/2005/8/layout/process4"/>
    <dgm:cxn modelId="{E1918C22-D270-4851-99D7-C77CED2F9E61}" type="presParOf" srcId="{8D54281D-5BBC-437A-A2D9-3DB0B48C880A}" destId="{CD0D753F-4A73-40BE-9650-9C2A50227070}" srcOrd="1" destOrd="0" presId="urn:microsoft.com/office/officeart/2005/8/layout/process4"/>
    <dgm:cxn modelId="{20BC5EF7-4D38-4423-8C92-4DDF77389673}" type="presParOf" srcId="{8D54281D-5BBC-437A-A2D9-3DB0B48C880A}" destId="{E65B2CBA-B9C0-4232-B668-273D35565CB2}" srcOrd="2" destOrd="0" presId="urn:microsoft.com/office/officeart/2005/8/layout/process4"/>
    <dgm:cxn modelId="{04AB42AE-CD10-4F70-BA23-0B39635F89F9}" type="presParOf" srcId="{E65B2CBA-B9C0-4232-B668-273D35565CB2}" destId="{74D12728-95B3-4636-8E3F-A893F3B3C501}" srcOrd="0" destOrd="0" presId="urn:microsoft.com/office/officeart/2005/8/layout/process4"/>
    <dgm:cxn modelId="{9342E34F-B29A-43AA-84A5-915F8AD83C8B}" type="presParOf" srcId="{E65B2CBA-B9C0-4232-B668-273D35565CB2}" destId="{06EEE3A2-B836-4C47-B62B-497D588215F7}" srcOrd="1" destOrd="0" presId="urn:microsoft.com/office/officeart/2005/8/layout/process4"/>
    <dgm:cxn modelId="{A9445A8C-AFB5-4DAE-96E3-8A4BCB0F62DB}" type="presParOf" srcId="{934ADE34-149F-4C2C-8D1C-FE817903E605}" destId="{0015F10B-609F-4631-9AD7-FAC4C10527EB}" srcOrd="3" destOrd="0" presId="urn:microsoft.com/office/officeart/2005/8/layout/process4"/>
    <dgm:cxn modelId="{1F106605-3B4A-4666-8813-6C3EF41DAE69}" type="presParOf" srcId="{934ADE34-149F-4C2C-8D1C-FE817903E605}" destId="{E56AB7E8-B0CA-419D-AB8B-B27D5834D45C}" srcOrd="4" destOrd="0" presId="urn:microsoft.com/office/officeart/2005/8/layout/process4"/>
    <dgm:cxn modelId="{E1B32D19-BA22-4EE7-AF21-124DBB446868}" type="presParOf" srcId="{E56AB7E8-B0CA-419D-AB8B-B27D5834D45C}" destId="{7755292D-93A9-41E5-A282-5A453B685BE3}" srcOrd="0" destOrd="0" presId="urn:microsoft.com/office/officeart/2005/8/layout/process4"/>
    <dgm:cxn modelId="{3AE47212-D73D-489C-8711-CF067C76ACA1}" type="presParOf" srcId="{E56AB7E8-B0CA-419D-AB8B-B27D5834D45C}" destId="{3F056359-A956-45F3-820D-DBA705A8FDC5}" srcOrd="1" destOrd="0" presId="urn:microsoft.com/office/officeart/2005/8/layout/process4"/>
    <dgm:cxn modelId="{530A397F-2FD1-4D0E-ACA8-D4F417AA1679}" type="presParOf" srcId="{E56AB7E8-B0CA-419D-AB8B-B27D5834D45C}" destId="{8C701D89-CC53-49F9-9590-A078BE1D9650}" srcOrd="2" destOrd="0" presId="urn:microsoft.com/office/officeart/2005/8/layout/process4"/>
    <dgm:cxn modelId="{2E890B5A-7B5C-4AB6-8DDC-DE727D591329}" type="presParOf" srcId="{8C701D89-CC53-49F9-9590-A078BE1D9650}" destId="{FF080A45-1D64-4299-BAF4-8B5F77B1C40C}" srcOrd="0" destOrd="0" presId="urn:microsoft.com/office/officeart/2005/8/layout/process4"/>
    <dgm:cxn modelId="{06EBE7B3-BBD8-4046-B136-A3E5BE75BA54}" type="presParOf" srcId="{8C701D89-CC53-49F9-9590-A078BE1D9650}" destId="{5238F6BF-89EC-4747-AAD4-D6E95473452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FB37449-9C68-4FA0-9A2D-C60AE366C747}" type="doc">
      <dgm:prSet loTypeId="urn:microsoft.com/office/officeart/2005/8/layout/pyramid2" loCatId="pyramid" qsTypeId="urn:microsoft.com/office/officeart/2005/8/quickstyle/3d5" qsCatId="3D" csTypeId="urn:microsoft.com/office/officeart/2005/8/colors/accent0_3" csCatId="mainScheme" phldr="1"/>
      <dgm:spPr/>
    </dgm:pt>
    <dgm:pt modelId="{C9A33266-8374-4363-96D7-A851F1C65A4D}">
      <dgm:prSet phldrT="[Text]"/>
      <dgm:spPr/>
      <dgm:t>
        <a:bodyPr/>
        <a:lstStyle/>
        <a:p>
          <a:r>
            <a:rPr lang="en-US" dirty="0" smtClean="0"/>
            <a:t>4:  Exceeding College Ready</a:t>
          </a:r>
          <a:endParaRPr lang="en-US" dirty="0"/>
        </a:p>
      </dgm:t>
    </dgm:pt>
    <dgm:pt modelId="{E330E3F2-C7C1-4619-AA96-864655E4E311}" type="parTrans" cxnId="{00C66EBD-DA3A-41CD-8C5F-2E5826E15697}">
      <dgm:prSet/>
      <dgm:spPr/>
      <dgm:t>
        <a:bodyPr/>
        <a:lstStyle/>
        <a:p>
          <a:endParaRPr lang="en-US"/>
        </a:p>
      </dgm:t>
    </dgm:pt>
    <dgm:pt modelId="{0E3536ED-55EA-4CF8-8F42-3CB9BE05A217}" type="sibTrans" cxnId="{00C66EBD-DA3A-41CD-8C5F-2E5826E15697}">
      <dgm:prSet/>
      <dgm:spPr/>
      <dgm:t>
        <a:bodyPr/>
        <a:lstStyle/>
        <a:p>
          <a:endParaRPr lang="en-US"/>
        </a:p>
      </dgm:t>
    </dgm:pt>
    <dgm:pt modelId="{E1C6E74B-2AEB-4963-9EDD-6BC04BE86FA6}">
      <dgm:prSet phldrT="[Text]"/>
      <dgm:spPr/>
      <dgm:t>
        <a:bodyPr/>
        <a:lstStyle/>
        <a:p>
          <a:r>
            <a:rPr lang="en-US" dirty="0" smtClean="0"/>
            <a:t>3:  College Ready</a:t>
          </a:r>
        </a:p>
      </dgm:t>
    </dgm:pt>
    <dgm:pt modelId="{B8217429-230D-48EA-8B90-1D40196FFE9A}" type="parTrans" cxnId="{E672B3CD-0192-4524-BA3E-EE82FBC923EB}">
      <dgm:prSet/>
      <dgm:spPr/>
      <dgm:t>
        <a:bodyPr/>
        <a:lstStyle/>
        <a:p>
          <a:endParaRPr lang="en-US"/>
        </a:p>
      </dgm:t>
    </dgm:pt>
    <dgm:pt modelId="{5449D601-44CD-40F7-9BEB-B62DF125040D}" type="sibTrans" cxnId="{E672B3CD-0192-4524-BA3E-EE82FBC923EB}">
      <dgm:prSet/>
      <dgm:spPr/>
      <dgm:t>
        <a:bodyPr/>
        <a:lstStyle/>
        <a:p>
          <a:endParaRPr lang="en-US"/>
        </a:p>
      </dgm:t>
    </dgm:pt>
    <dgm:pt modelId="{1C64112F-9E36-4CCB-A1CF-67544CF96016}">
      <dgm:prSet phldrT="[Text]"/>
      <dgm:spPr/>
      <dgm:t>
        <a:bodyPr/>
        <a:lstStyle/>
        <a:p>
          <a:r>
            <a:rPr lang="en-US" dirty="0" smtClean="0"/>
            <a:t>2:  Approaching College Ready</a:t>
          </a:r>
          <a:endParaRPr lang="en-US" dirty="0"/>
        </a:p>
      </dgm:t>
    </dgm:pt>
    <dgm:pt modelId="{C2AE9AFF-BDA7-435D-8B16-4D390B0C72DD}" type="parTrans" cxnId="{8BEAA40B-9792-429E-B94D-5A223F42E7A7}">
      <dgm:prSet/>
      <dgm:spPr/>
      <dgm:t>
        <a:bodyPr/>
        <a:lstStyle/>
        <a:p>
          <a:endParaRPr lang="en-US"/>
        </a:p>
      </dgm:t>
    </dgm:pt>
    <dgm:pt modelId="{326F2A6E-7816-4D55-BB33-4B70377287CA}" type="sibTrans" cxnId="{8BEAA40B-9792-429E-B94D-5A223F42E7A7}">
      <dgm:prSet/>
      <dgm:spPr/>
      <dgm:t>
        <a:bodyPr/>
        <a:lstStyle/>
        <a:p>
          <a:endParaRPr lang="en-US"/>
        </a:p>
      </dgm:t>
    </dgm:pt>
    <dgm:pt modelId="{314E12C8-2C4C-4259-9241-5A018FC3EE17}">
      <dgm:prSet phldrT="[Text]"/>
      <dgm:spPr/>
      <dgm:t>
        <a:bodyPr/>
        <a:lstStyle/>
        <a:p>
          <a:r>
            <a:rPr lang="en-US" dirty="0" smtClean="0"/>
            <a:t>1:  Initiating College Ready</a:t>
          </a:r>
          <a:endParaRPr lang="en-US" dirty="0"/>
        </a:p>
      </dgm:t>
    </dgm:pt>
    <dgm:pt modelId="{CD582628-D4D5-4BCB-9B2D-A79DEDC892B8}" type="parTrans" cxnId="{89AE7491-D290-4744-8907-75F5825268DC}">
      <dgm:prSet/>
      <dgm:spPr/>
      <dgm:t>
        <a:bodyPr/>
        <a:lstStyle/>
        <a:p>
          <a:endParaRPr lang="en-US"/>
        </a:p>
      </dgm:t>
    </dgm:pt>
    <dgm:pt modelId="{88A3B0A9-BBAD-408B-90A7-408B9DA2AFCD}" type="sibTrans" cxnId="{89AE7491-D290-4744-8907-75F5825268DC}">
      <dgm:prSet/>
      <dgm:spPr/>
      <dgm:t>
        <a:bodyPr/>
        <a:lstStyle/>
        <a:p>
          <a:endParaRPr lang="en-US"/>
        </a:p>
      </dgm:t>
    </dgm:pt>
    <dgm:pt modelId="{558641F0-50AB-4CF2-AE7A-BD9D330F624E}" type="pres">
      <dgm:prSet presAssocID="{1FB37449-9C68-4FA0-9A2D-C60AE366C747}" presName="compositeShape" presStyleCnt="0">
        <dgm:presLayoutVars>
          <dgm:dir/>
          <dgm:resizeHandles/>
        </dgm:presLayoutVars>
      </dgm:prSet>
      <dgm:spPr/>
    </dgm:pt>
    <dgm:pt modelId="{E393FFE6-DCDB-497C-AABE-38860E3A00B0}" type="pres">
      <dgm:prSet presAssocID="{1FB37449-9C68-4FA0-9A2D-C60AE366C747}" presName="pyramid" presStyleLbl="node1" presStyleIdx="0" presStyleCnt="1"/>
      <dgm:spPr/>
    </dgm:pt>
    <dgm:pt modelId="{4327A0DB-49D5-4BC9-B0F7-7DBB61F977E9}" type="pres">
      <dgm:prSet presAssocID="{1FB37449-9C68-4FA0-9A2D-C60AE366C747}" presName="theList" presStyleCnt="0"/>
      <dgm:spPr/>
    </dgm:pt>
    <dgm:pt modelId="{1053D784-4B90-47C8-9630-20D9D810CCF7}" type="pres">
      <dgm:prSet presAssocID="{C9A33266-8374-4363-96D7-A851F1C65A4D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ECFE0-A862-4614-95B5-E6B51FF6A986}" type="pres">
      <dgm:prSet presAssocID="{C9A33266-8374-4363-96D7-A851F1C65A4D}" presName="aSpace" presStyleCnt="0"/>
      <dgm:spPr/>
    </dgm:pt>
    <dgm:pt modelId="{9A1B1180-12C9-4228-8A70-6B102FE161F5}" type="pres">
      <dgm:prSet presAssocID="{E1C6E74B-2AEB-4963-9EDD-6BC04BE86FA6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6CA2E-93F7-4119-BBCB-9AB17274F375}" type="pres">
      <dgm:prSet presAssocID="{E1C6E74B-2AEB-4963-9EDD-6BC04BE86FA6}" presName="aSpace" presStyleCnt="0"/>
      <dgm:spPr/>
    </dgm:pt>
    <dgm:pt modelId="{690100D4-85B4-4B1F-A0CF-45B93BA53CCB}" type="pres">
      <dgm:prSet presAssocID="{1C64112F-9E36-4CCB-A1CF-67544CF96016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17304-B906-47C9-89AF-674187C3EC1A}" type="pres">
      <dgm:prSet presAssocID="{1C64112F-9E36-4CCB-A1CF-67544CF96016}" presName="aSpace" presStyleCnt="0"/>
      <dgm:spPr/>
    </dgm:pt>
    <dgm:pt modelId="{F5CDF982-95CD-4723-AA0C-11051564FF93}" type="pres">
      <dgm:prSet presAssocID="{314E12C8-2C4C-4259-9241-5A018FC3EE17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F9D6E5-88BD-4D8E-BB8B-FC33E87F2A59}" type="pres">
      <dgm:prSet presAssocID="{314E12C8-2C4C-4259-9241-5A018FC3EE17}" presName="aSpace" presStyleCnt="0"/>
      <dgm:spPr/>
    </dgm:pt>
  </dgm:ptLst>
  <dgm:cxnLst>
    <dgm:cxn modelId="{00C66EBD-DA3A-41CD-8C5F-2E5826E15697}" srcId="{1FB37449-9C68-4FA0-9A2D-C60AE366C747}" destId="{C9A33266-8374-4363-96D7-A851F1C65A4D}" srcOrd="0" destOrd="0" parTransId="{E330E3F2-C7C1-4619-AA96-864655E4E311}" sibTransId="{0E3536ED-55EA-4CF8-8F42-3CB9BE05A217}"/>
    <dgm:cxn modelId="{1A48B3A5-CB39-4AD7-B8EB-A44F906E855E}" type="presOf" srcId="{E1C6E74B-2AEB-4963-9EDD-6BC04BE86FA6}" destId="{9A1B1180-12C9-4228-8A70-6B102FE161F5}" srcOrd="0" destOrd="0" presId="urn:microsoft.com/office/officeart/2005/8/layout/pyramid2"/>
    <dgm:cxn modelId="{89AE7491-D290-4744-8907-75F5825268DC}" srcId="{1FB37449-9C68-4FA0-9A2D-C60AE366C747}" destId="{314E12C8-2C4C-4259-9241-5A018FC3EE17}" srcOrd="3" destOrd="0" parTransId="{CD582628-D4D5-4BCB-9B2D-A79DEDC892B8}" sibTransId="{88A3B0A9-BBAD-408B-90A7-408B9DA2AFCD}"/>
    <dgm:cxn modelId="{3D6D5A94-497A-4F7C-AF24-1758E01612B0}" type="presOf" srcId="{314E12C8-2C4C-4259-9241-5A018FC3EE17}" destId="{F5CDF982-95CD-4723-AA0C-11051564FF93}" srcOrd="0" destOrd="0" presId="urn:microsoft.com/office/officeart/2005/8/layout/pyramid2"/>
    <dgm:cxn modelId="{65054D9F-654B-4948-BD3C-3E730F1A48BE}" type="presOf" srcId="{C9A33266-8374-4363-96D7-A851F1C65A4D}" destId="{1053D784-4B90-47C8-9630-20D9D810CCF7}" srcOrd="0" destOrd="0" presId="urn:microsoft.com/office/officeart/2005/8/layout/pyramid2"/>
    <dgm:cxn modelId="{8BEAA40B-9792-429E-B94D-5A223F42E7A7}" srcId="{1FB37449-9C68-4FA0-9A2D-C60AE366C747}" destId="{1C64112F-9E36-4CCB-A1CF-67544CF96016}" srcOrd="2" destOrd="0" parTransId="{C2AE9AFF-BDA7-435D-8B16-4D390B0C72DD}" sibTransId="{326F2A6E-7816-4D55-BB33-4B70377287CA}"/>
    <dgm:cxn modelId="{B627D431-2D8C-43FF-8347-C483AD95F16E}" type="presOf" srcId="{1C64112F-9E36-4CCB-A1CF-67544CF96016}" destId="{690100D4-85B4-4B1F-A0CF-45B93BA53CCB}" srcOrd="0" destOrd="0" presId="urn:microsoft.com/office/officeart/2005/8/layout/pyramid2"/>
    <dgm:cxn modelId="{E672B3CD-0192-4524-BA3E-EE82FBC923EB}" srcId="{1FB37449-9C68-4FA0-9A2D-C60AE366C747}" destId="{E1C6E74B-2AEB-4963-9EDD-6BC04BE86FA6}" srcOrd="1" destOrd="0" parTransId="{B8217429-230D-48EA-8B90-1D40196FFE9A}" sibTransId="{5449D601-44CD-40F7-9BEB-B62DF125040D}"/>
    <dgm:cxn modelId="{1BE8DAE7-3B91-4E17-B149-56AC52EFA53A}" type="presOf" srcId="{1FB37449-9C68-4FA0-9A2D-C60AE366C747}" destId="{558641F0-50AB-4CF2-AE7A-BD9D330F624E}" srcOrd="0" destOrd="0" presId="urn:microsoft.com/office/officeart/2005/8/layout/pyramid2"/>
    <dgm:cxn modelId="{3F520AA7-485B-40CA-AFDD-F93408AB0FB3}" type="presParOf" srcId="{558641F0-50AB-4CF2-AE7A-BD9D330F624E}" destId="{E393FFE6-DCDB-497C-AABE-38860E3A00B0}" srcOrd="0" destOrd="0" presId="urn:microsoft.com/office/officeart/2005/8/layout/pyramid2"/>
    <dgm:cxn modelId="{C055DC20-E18B-4643-ADF6-2AE4F01A9B0C}" type="presParOf" srcId="{558641F0-50AB-4CF2-AE7A-BD9D330F624E}" destId="{4327A0DB-49D5-4BC9-B0F7-7DBB61F977E9}" srcOrd="1" destOrd="0" presId="urn:microsoft.com/office/officeart/2005/8/layout/pyramid2"/>
    <dgm:cxn modelId="{5D733166-998E-4F44-9B98-E2FAE63CFAE2}" type="presParOf" srcId="{4327A0DB-49D5-4BC9-B0F7-7DBB61F977E9}" destId="{1053D784-4B90-47C8-9630-20D9D810CCF7}" srcOrd="0" destOrd="0" presId="urn:microsoft.com/office/officeart/2005/8/layout/pyramid2"/>
    <dgm:cxn modelId="{90CF1046-0DB1-47E6-9835-EEA10721860C}" type="presParOf" srcId="{4327A0DB-49D5-4BC9-B0F7-7DBB61F977E9}" destId="{92DECFE0-A862-4614-95B5-E6B51FF6A986}" srcOrd="1" destOrd="0" presId="urn:microsoft.com/office/officeart/2005/8/layout/pyramid2"/>
    <dgm:cxn modelId="{9127C04B-C2A0-48AB-81F4-BF493B20F62F}" type="presParOf" srcId="{4327A0DB-49D5-4BC9-B0F7-7DBB61F977E9}" destId="{9A1B1180-12C9-4228-8A70-6B102FE161F5}" srcOrd="2" destOrd="0" presId="urn:microsoft.com/office/officeart/2005/8/layout/pyramid2"/>
    <dgm:cxn modelId="{5020B7BF-562C-44B9-A4D6-BE626C84B3D5}" type="presParOf" srcId="{4327A0DB-49D5-4BC9-B0F7-7DBB61F977E9}" destId="{2966CA2E-93F7-4119-BBCB-9AB17274F375}" srcOrd="3" destOrd="0" presId="urn:microsoft.com/office/officeart/2005/8/layout/pyramid2"/>
    <dgm:cxn modelId="{99994D79-6D3C-412F-BDB5-6A9043330ED9}" type="presParOf" srcId="{4327A0DB-49D5-4BC9-B0F7-7DBB61F977E9}" destId="{690100D4-85B4-4B1F-A0CF-45B93BA53CCB}" srcOrd="4" destOrd="0" presId="urn:microsoft.com/office/officeart/2005/8/layout/pyramid2"/>
    <dgm:cxn modelId="{2BC8D9FD-83C1-41F2-AB3A-5FCF2E9EF72B}" type="presParOf" srcId="{4327A0DB-49D5-4BC9-B0F7-7DBB61F977E9}" destId="{C2117304-B906-47C9-89AF-674187C3EC1A}" srcOrd="5" destOrd="0" presId="urn:microsoft.com/office/officeart/2005/8/layout/pyramid2"/>
    <dgm:cxn modelId="{FC8C7B32-9B3E-4697-9E9C-DC401F1B07A3}" type="presParOf" srcId="{4327A0DB-49D5-4BC9-B0F7-7DBB61F977E9}" destId="{F5CDF982-95CD-4723-AA0C-11051564FF93}" srcOrd="6" destOrd="0" presId="urn:microsoft.com/office/officeart/2005/8/layout/pyramid2"/>
    <dgm:cxn modelId="{B766A61C-3FB3-4E82-8DE5-2F9CCEDF9D6B}" type="presParOf" srcId="{4327A0DB-49D5-4BC9-B0F7-7DBB61F977E9}" destId="{ACF9D6E5-88BD-4D8E-BB8B-FC33E87F2A5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4EA548-BF00-4D43-8770-F4FB6548B89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BFA334-8038-4A75-B12B-94BF3BAF1CE1}">
      <dgm:prSet phldrT="[Text]"/>
      <dgm:spPr/>
      <dgm:t>
        <a:bodyPr/>
        <a:lstStyle/>
        <a:p>
          <a:r>
            <a:rPr lang="en-US" dirty="0" smtClean="0"/>
            <a:t>State of Texas Assessments of Academic Readiness (STAAR)</a:t>
          </a:r>
          <a:endParaRPr lang="en-US" dirty="0"/>
        </a:p>
      </dgm:t>
    </dgm:pt>
    <dgm:pt modelId="{78941F65-A21B-496D-A30E-FA240F9897A0}" type="parTrans" cxnId="{4914862A-8B4B-4D01-AFA3-834137993B52}">
      <dgm:prSet/>
      <dgm:spPr/>
      <dgm:t>
        <a:bodyPr/>
        <a:lstStyle/>
        <a:p>
          <a:endParaRPr lang="en-US"/>
        </a:p>
      </dgm:t>
    </dgm:pt>
    <dgm:pt modelId="{0864961B-FDCA-49D7-BD9B-129A28C7068C}" type="sibTrans" cxnId="{4914862A-8B4B-4D01-AFA3-834137993B52}">
      <dgm:prSet/>
      <dgm:spPr/>
      <dgm:t>
        <a:bodyPr/>
        <a:lstStyle/>
        <a:p>
          <a:endParaRPr lang="en-US"/>
        </a:p>
      </dgm:t>
    </dgm:pt>
    <dgm:pt modelId="{98017FF8-4D74-48F5-9D01-A068CD65AF64}">
      <dgm:prSet phldrT="[Text]"/>
      <dgm:spPr/>
      <dgm:t>
        <a:bodyPr/>
        <a:lstStyle/>
        <a:p>
          <a:r>
            <a:rPr lang="en-US" dirty="0" smtClean="0"/>
            <a:t>More rigorous than TAKS</a:t>
          </a:r>
          <a:endParaRPr lang="en-US" dirty="0"/>
        </a:p>
      </dgm:t>
    </dgm:pt>
    <dgm:pt modelId="{D5FC6D85-C520-49CB-8A71-9B7D95D4FB7C}" type="parTrans" cxnId="{B8366BA2-C3F3-4385-9D2C-34B32D48E0BC}">
      <dgm:prSet/>
      <dgm:spPr/>
      <dgm:t>
        <a:bodyPr/>
        <a:lstStyle/>
        <a:p>
          <a:endParaRPr lang="en-US"/>
        </a:p>
      </dgm:t>
    </dgm:pt>
    <dgm:pt modelId="{564DFA4F-31EB-4D61-8AB0-4897C80885B8}" type="sibTrans" cxnId="{B8366BA2-C3F3-4385-9D2C-34B32D48E0BC}">
      <dgm:prSet/>
      <dgm:spPr/>
      <dgm:t>
        <a:bodyPr/>
        <a:lstStyle/>
        <a:p>
          <a:endParaRPr lang="en-US"/>
        </a:p>
      </dgm:t>
    </dgm:pt>
    <dgm:pt modelId="{5F2FC17E-033D-4014-B89E-3D007DF8510D}">
      <dgm:prSet phldrT="[Text]"/>
      <dgm:spPr/>
      <dgm:t>
        <a:bodyPr/>
        <a:lstStyle/>
        <a:p>
          <a:r>
            <a:rPr lang="en-US" dirty="0" smtClean="0"/>
            <a:t>Aligned to readiness standards</a:t>
          </a:r>
          <a:endParaRPr lang="en-US" dirty="0"/>
        </a:p>
      </dgm:t>
    </dgm:pt>
    <dgm:pt modelId="{DC6BA0B6-5C9E-485C-817B-0643D4FB9EDC}" type="parTrans" cxnId="{5E5D8CB7-5105-45C4-90CB-5E879B7EC97E}">
      <dgm:prSet/>
      <dgm:spPr/>
      <dgm:t>
        <a:bodyPr/>
        <a:lstStyle/>
        <a:p>
          <a:endParaRPr lang="en-US"/>
        </a:p>
      </dgm:t>
    </dgm:pt>
    <dgm:pt modelId="{1EC17AF0-5C68-4A68-A863-B8CB480C2A47}" type="sibTrans" cxnId="{5E5D8CB7-5105-45C4-90CB-5E879B7EC97E}">
      <dgm:prSet/>
      <dgm:spPr/>
      <dgm:t>
        <a:bodyPr/>
        <a:lstStyle/>
        <a:p>
          <a:endParaRPr lang="en-US"/>
        </a:p>
      </dgm:t>
    </dgm:pt>
    <dgm:pt modelId="{27B94DBA-EAA9-4B9C-81BB-CF46F2D44BE0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Grades 3-8</a:t>
          </a:r>
          <a:endParaRPr lang="en-US" dirty="0"/>
        </a:p>
      </dgm:t>
    </dgm:pt>
    <dgm:pt modelId="{2A34DF59-127B-4C7D-AB03-7CB0AB3E2D77}" type="parTrans" cxnId="{E5FD6655-CB6D-48DB-B275-521766ACB894}">
      <dgm:prSet/>
      <dgm:spPr/>
      <dgm:t>
        <a:bodyPr/>
        <a:lstStyle/>
        <a:p>
          <a:endParaRPr lang="en-US"/>
        </a:p>
      </dgm:t>
    </dgm:pt>
    <dgm:pt modelId="{A0439B50-FCD5-4801-BF11-00FF2F53F4BB}" type="sibTrans" cxnId="{E5FD6655-CB6D-48DB-B275-521766ACB894}">
      <dgm:prSet/>
      <dgm:spPr/>
      <dgm:t>
        <a:bodyPr/>
        <a:lstStyle/>
        <a:p>
          <a:endParaRPr lang="en-US"/>
        </a:p>
      </dgm:t>
    </dgm:pt>
    <dgm:pt modelId="{6C71D521-E204-4C05-BEEA-7B48346B00C9}">
      <dgm:prSet phldrT="[Text]"/>
      <dgm:spPr/>
      <dgm:t>
        <a:bodyPr/>
        <a:lstStyle/>
        <a:p>
          <a:r>
            <a:rPr lang="en-US" dirty="0" smtClean="0"/>
            <a:t>Math, Science, ELA, Social Studies</a:t>
          </a:r>
          <a:endParaRPr lang="en-US" dirty="0"/>
        </a:p>
      </dgm:t>
    </dgm:pt>
    <dgm:pt modelId="{4E269440-81C4-4AA8-AAE8-33A3AAEF1ED4}" type="parTrans" cxnId="{3BB3395D-A901-412E-8868-345609729067}">
      <dgm:prSet/>
      <dgm:spPr/>
      <dgm:t>
        <a:bodyPr/>
        <a:lstStyle/>
        <a:p>
          <a:endParaRPr lang="en-US"/>
        </a:p>
      </dgm:t>
    </dgm:pt>
    <dgm:pt modelId="{5A9CCE9D-5E0F-45BA-ACF9-7CAEE7B8DA68}" type="sibTrans" cxnId="{3BB3395D-A901-412E-8868-345609729067}">
      <dgm:prSet/>
      <dgm:spPr/>
      <dgm:t>
        <a:bodyPr/>
        <a:lstStyle/>
        <a:p>
          <a:endParaRPr lang="en-US"/>
        </a:p>
      </dgm:t>
    </dgm:pt>
    <dgm:pt modelId="{F29E9B84-4D37-4654-887E-874B57DE04A8}">
      <dgm:prSet phldrT="[Text]"/>
      <dgm:spPr/>
      <dgm:t>
        <a:bodyPr/>
        <a:lstStyle/>
        <a:p>
          <a:r>
            <a:rPr lang="en-US" dirty="0" smtClean="0"/>
            <a:t>In same grades/subjects as TAKS</a:t>
          </a:r>
          <a:endParaRPr lang="en-US" dirty="0"/>
        </a:p>
      </dgm:t>
    </dgm:pt>
    <dgm:pt modelId="{5B31631C-CC79-4E12-BC90-09703B102C48}" type="parTrans" cxnId="{66C15877-8E7C-4210-934A-05D650A8296D}">
      <dgm:prSet/>
      <dgm:spPr/>
      <dgm:t>
        <a:bodyPr/>
        <a:lstStyle/>
        <a:p>
          <a:endParaRPr lang="en-US"/>
        </a:p>
      </dgm:t>
    </dgm:pt>
    <dgm:pt modelId="{E9CF9946-8486-4663-9FA8-ADE2DD86B5E6}" type="sibTrans" cxnId="{66C15877-8E7C-4210-934A-05D650A8296D}">
      <dgm:prSet/>
      <dgm:spPr/>
      <dgm:t>
        <a:bodyPr/>
        <a:lstStyle/>
        <a:p>
          <a:endParaRPr lang="en-US"/>
        </a:p>
      </dgm:t>
    </dgm:pt>
    <dgm:pt modelId="{BA7C755C-E54F-4642-9603-01E8DC62CE69}">
      <dgm:prSet phldrT="[Text]"/>
      <dgm:spPr/>
      <dgm:t>
        <a:bodyPr/>
        <a:lstStyle/>
        <a:p>
          <a:r>
            <a:rPr lang="en-US" dirty="0" smtClean="0"/>
            <a:t>High School</a:t>
          </a:r>
          <a:endParaRPr lang="en-US" dirty="0"/>
        </a:p>
      </dgm:t>
    </dgm:pt>
    <dgm:pt modelId="{D034FE6F-2D61-4E27-AEFA-CFB7BDE3F65F}" type="parTrans" cxnId="{E169E81A-DC08-4E43-9B34-B557607A1A29}">
      <dgm:prSet/>
      <dgm:spPr/>
      <dgm:t>
        <a:bodyPr/>
        <a:lstStyle/>
        <a:p>
          <a:endParaRPr lang="en-US"/>
        </a:p>
      </dgm:t>
    </dgm:pt>
    <dgm:pt modelId="{C491972C-A6B2-4657-BCA2-DB2C244B4135}" type="sibTrans" cxnId="{E169E81A-DC08-4E43-9B34-B557607A1A29}">
      <dgm:prSet/>
      <dgm:spPr/>
      <dgm:t>
        <a:bodyPr/>
        <a:lstStyle/>
        <a:p>
          <a:endParaRPr lang="en-US"/>
        </a:p>
      </dgm:t>
    </dgm:pt>
    <dgm:pt modelId="{ACE85476-2428-4A3A-AC63-9E67D6C94B93}">
      <dgm:prSet phldrT="[Text]"/>
      <dgm:spPr/>
      <dgm:t>
        <a:bodyPr/>
        <a:lstStyle/>
        <a:p>
          <a:r>
            <a:rPr lang="en-US" dirty="0" smtClean="0"/>
            <a:t>Twelve end-of-course tests</a:t>
          </a:r>
          <a:endParaRPr lang="en-US" dirty="0"/>
        </a:p>
      </dgm:t>
    </dgm:pt>
    <dgm:pt modelId="{B2EB48FE-CDDA-4484-B00F-052244092E97}" type="parTrans" cxnId="{48E048C9-8F11-4EC4-BDAA-CA9ED5C98004}">
      <dgm:prSet/>
      <dgm:spPr/>
      <dgm:t>
        <a:bodyPr/>
        <a:lstStyle/>
        <a:p>
          <a:endParaRPr lang="en-US"/>
        </a:p>
      </dgm:t>
    </dgm:pt>
    <dgm:pt modelId="{EA512975-447D-48AC-B5C7-BF1845800CA0}" type="sibTrans" cxnId="{48E048C9-8F11-4EC4-BDAA-CA9ED5C98004}">
      <dgm:prSet/>
      <dgm:spPr/>
      <dgm:t>
        <a:bodyPr/>
        <a:lstStyle/>
        <a:p>
          <a:endParaRPr lang="en-US"/>
        </a:p>
      </dgm:t>
    </dgm:pt>
    <dgm:pt modelId="{7BDB0248-5F79-4D2E-AE5A-C877B21775F5}">
      <dgm:prSet phldrT="[Text]"/>
      <dgm:spPr/>
      <dgm:t>
        <a:bodyPr/>
        <a:lstStyle/>
        <a:p>
          <a:r>
            <a:rPr lang="en-US" dirty="0" smtClean="0"/>
            <a:t>Graduation requirement</a:t>
          </a:r>
          <a:endParaRPr lang="en-US" dirty="0"/>
        </a:p>
      </dgm:t>
    </dgm:pt>
    <dgm:pt modelId="{5335F057-79D1-4E39-BC98-CD0353C8866F}" type="parTrans" cxnId="{760564C0-9A7B-4A14-975D-9038B35C5DB9}">
      <dgm:prSet/>
      <dgm:spPr/>
      <dgm:t>
        <a:bodyPr/>
        <a:lstStyle/>
        <a:p>
          <a:endParaRPr lang="en-US"/>
        </a:p>
      </dgm:t>
    </dgm:pt>
    <dgm:pt modelId="{F9DF23F1-1846-408F-94A9-EB6F17BAE075}" type="sibTrans" cxnId="{760564C0-9A7B-4A14-975D-9038B35C5DB9}">
      <dgm:prSet/>
      <dgm:spPr/>
      <dgm:t>
        <a:bodyPr/>
        <a:lstStyle/>
        <a:p>
          <a:endParaRPr lang="en-US"/>
        </a:p>
      </dgm:t>
    </dgm:pt>
    <dgm:pt modelId="{FD410566-B3FB-429F-8BC4-76146BED2D2F}" type="pres">
      <dgm:prSet presAssocID="{1B4EA548-BF00-4D43-8770-F4FB6548B8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B7BE38-D856-452E-98EC-E48951D0E139}" type="pres">
      <dgm:prSet presAssocID="{BA7C755C-E54F-4642-9603-01E8DC62CE69}" presName="boxAndChildren" presStyleCnt="0"/>
      <dgm:spPr/>
    </dgm:pt>
    <dgm:pt modelId="{D2BDAFC8-3CFC-4C5A-AF3B-1B9D3E5C8AEC}" type="pres">
      <dgm:prSet presAssocID="{BA7C755C-E54F-4642-9603-01E8DC62CE69}" presName="parentTextBox" presStyleLbl="node1" presStyleIdx="0" presStyleCnt="3"/>
      <dgm:spPr/>
      <dgm:t>
        <a:bodyPr/>
        <a:lstStyle/>
        <a:p>
          <a:endParaRPr lang="en-US"/>
        </a:p>
      </dgm:t>
    </dgm:pt>
    <dgm:pt modelId="{8F65B46F-4CF3-439C-8D2E-1DC5381F0A95}" type="pres">
      <dgm:prSet presAssocID="{BA7C755C-E54F-4642-9603-01E8DC62CE69}" presName="entireBox" presStyleLbl="node1" presStyleIdx="0" presStyleCnt="3"/>
      <dgm:spPr/>
      <dgm:t>
        <a:bodyPr/>
        <a:lstStyle/>
        <a:p>
          <a:endParaRPr lang="en-US"/>
        </a:p>
      </dgm:t>
    </dgm:pt>
    <dgm:pt modelId="{4DC4278A-C17B-4F96-BA6C-06B642FF6641}" type="pres">
      <dgm:prSet presAssocID="{BA7C755C-E54F-4642-9603-01E8DC62CE69}" presName="descendantBox" presStyleCnt="0"/>
      <dgm:spPr/>
    </dgm:pt>
    <dgm:pt modelId="{48321080-0869-400E-A5AB-F69C196A6F60}" type="pres">
      <dgm:prSet presAssocID="{ACE85476-2428-4A3A-AC63-9E67D6C94B93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1BAE59-3F7D-401E-BE4B-7A5FDCED2644}" type="pres">
      <dgm:prSet presAssocID="{7BDB0248-5F79-4D2E-AE5A-C877B21775F5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C83E0-C9EE-48E1-86E2-32319E226085}" type="pres">
      <dgm:prSet presAssocID="{A0439B50-FCD5-4801-BF11-00FF2F53F4BB}" presName="sp" presStyleCnt="0"/>
      <dgm:spPr/>
    </dgm:pt>
    <dgm:pt modelId="{2675A372-60C6-4903-8CF8-6898128A69BA}" type="pres">
      <dgm:prSet presAssocID="{27B94DBA-EAA9-4B9C-81BB-CF46F2D44BE0}" presName="arrowAndChildren" presStyleCnt="0"/>
      <dgm:spPr/>
    </dgm:pt>
    <dgm:pt modelId="{47A0F107-84E6-4EF2-895F-39B758ED0F8B}" type="pres">
      <dgm:prSet presAssocID="{27B94DBA-EAA9-4B9C-81BB-CF46F2D44BE0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AE3EBA88-AFDB-42D2-A01C-9A31914ACC30}" type="pres">
      <dgm:prSet presAssocID="{27B94DBA-EAA9-4B9C-81BB-CF46F2D44BE0}" presName="arrow" presStyleLbl="node1" presStyleIdx="1" presStyleCnt="3"/>
      <dgm:spPr/>
      <dgm:t>
        <a:bodyPr/>
        <a:lstStyle/>
        <a:p>
          <a:endParaRPr lang="en-US"/>
        </a:p>
      </dgm:t>
    </dgm:pt>
    <dgm:pt modelId="{893A5C81-21F6-4EA2-849B-C1A635076C88}" type="pres">
      <dgm:prSet presAssocID="{27B94DBA-EAA9-4B9C-81BB-CF46F2D44BE0}" presName="descendantArrow" presStyleCnt="0"/>
      <dgm:spPr/>
    </dgm:pt>
    <dgm:pt modelId="{6D27D1EF-3C47-4056-B493-3E1E8221378C}" type="pres">
      <dgm:prSet presAssocID="{6C71D521-E204-4C05-BEEA-7B48346B00C9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CF752-44AA-4903-A5EB-6B520015B106}" type="pres">
      <dgm:prSet presAssocID="{F29E9B84-4D37-4654-887E-874B57DE04A8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0A922-D206-461D-86C0-CE040867EAD6}" type="pres">
      <dgm:prSet presAssocID="{0864961B-FDCA-49D7-BD9B-129A28C7068C}" presName="sp" presStyleCnt="0"/>
      <dgm:spPr/>
    </dgm:pt>
    <dgm:pt modelId="{B63AEF26-1C7F-4D77-BE22-79A600ED69A8}" type="pres">
      <dgm:prSet presAssocID="{51BFA334-8038-4A75-B12B-94BF3BAF1CE1}" presName="arrowAndChildren" presStyleCnt="0"/>
      <dgm:spPr/>
    </dgm:pt>
    <dgm:pt modelId="{3D5C67C2-BB6B-4650-A8EC-F22EDD1D41B6}" type="pres">
      <dgm:prSet presAssocID="{51BFA334-8038-4A75-B12B-94BF3BAF1CE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6107F8C-1971-417E-B47A-2CFB62DD6CB2}" type="pres">
      <dgm:prSet presAssocID="{51BFA334-8038-4A75-B12B-94BF3BAF1CE1}" presName="arrow" presStyleLbl="node1" presStyleIdx="2" presStyleCnt="3"/>
      <dgm:spPr/>
      <dgm:t>
        <a:bodyPr/>
        <a:lstStyle/>
        <a:p>
          <a:endParaRPr lang="en-US"/>
        </a:p>
      </dgm:t>
    </dgm:pt>
    <dgm:pt modelId="{87719875-05FB-40FB-9F87-D56797C42D31}" type="pres">
      <dgm:prSet presAssocID="{51BFA334-8038-4A75-B12B-94BF3BAF1CE1}" presName="descendantArrow" presStyleCnt="0"/>
      <dgm:spPr/>
    </dgm:pt>
    <dgm:pt modelId="{2D656CB5-D5B1-4F8D-8912-E500E47E45E8}" type="pres">
      <dgm:prSet presAssocID="{98017FF8-4D74-48F5-9D01-A068CD65AF64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266559-715A-4B28-AB87-CAE0067E4EAA}" type="pres">
      <dgm:prSet presAssocID="{5F2FC17E-033D-4014-B89E-3D007DF8510D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14862A-8B4B-4D01-AFA3-834137993B52}" srcId="{1B4EA548-BF00-4D43-8770-F4FB6548B89E}" destId="{51BFA334-8038-4A75-B12B-94BF3BAF1CE1}" srcOrd="0" destOrd="0" parTransId="{78941F65-A21B-496D-A30E-FA240F9897A0}" sibTransId="{0864961B-FDCA-49D7-BD9B-129A28C7068C}"/>
    <dgm:cxn modelId="{760564C0-9A7B-4A14-975D-9038B35C5DB9}" srcId="{BA7C755C-E54F-4642-9603-01E8DC62CE69}" destId="{7BDB0248-5F79-4D2E-AE5A-C877B21775F5}" srcOrd="1" destOrd="0" parTransId="{5335F057-79D1-4E39-BC98-CD0353C8866F}" sibTransId="{F9DF23F1-1846-408F-94A9-EB6F17BAE075}"/>
    <dgm:cxn modelId="{E5FD6655-CB6D-48DB-B275-521766ACB894}" srcId="{1B4EA548-BF00-4D43-8770-F4FB6548B89E}" destId="{27B94DBA-EAA9-4B9C-81BB-CF46F2D44BE0}" srcOrd="1" destOrd="0" parTransId="{2A34DF59-127B-4C7D-AB03-7CB0AB3E2D77}" sibTransId="{A0439B50-FCD5-4801-BF11-00FF2F53F4BB}"/>
    <dgm:cxn modelId="{48E048C9-8F11-4EC4-BDAA-CA9ED5C98004}" srcId="{BA7C755C-E54F-4642-9603-01E8DC62CE69}" destId="{ACE85476-2428-4A3A-AC63-9E67D6C94B93}" srcOrd="0" destOrd="0" parTransId="{B2EB48FE-CDDA-4484-B00F-052244092E97}" sibTransId="{EA512975-447D-48AC-B5C7-BF1845800CA0}"/>
    <dgm:cxn modelId="{5E22BF85-C4A5-45D8-812E-74F1347B4A2E}" type="presOf" srcId="{98017FF8-4D74-48F5-9D01-A068CD65AF64}" destId="{2D656CB5-D5B1-4F8D-8912-E500E47E45E8}" srcOrd="0" destOrd="0" presId="urn:microsoft.com/office/officeart/2005/8/layout/process4"/>
    <dgm:cxn modelId="{B8366BA2-C3F3-4385-9D2C-34B32D48E0BC}" srcId="{51BFA334-8038-4A75-B12B-94BF3BAF1CE1}" destId="{98017FF8-4D74-48F5-9D01-A068CD65AF64}" srcOrd="0" destOrd="0" parTransId="{D5FC6D85-C520-49CB-8A71-9B7D95D4FB7C}" sibTransId="{564DFA4F-31EB-4D61-8AB0-4897C80885B8}"/>
    <dgm:cxn modelId="{A5726288-28E6-4921-8686-29C5EF60E6D8}" type="presOf" srcId="{F29E9B84-4D37-4654-887E-874B57DE04A8}" destId="{8D3CF752-44AA-4903-A5EB-6B520015B106}" srcOrd="0" destOrd="0" presId="urn:microsoft.com/office/officeart/2005/8/layout/process4"/>
    <dgm:cxn modelId="{E169E81A-DC08-4E43-9B34-B557607A1A29}" srcId="{1B4EA548-BF00-4D43-8770-F4FB6548B89E}" destId="{BA7C755C-E54F-4642-9603-01E8DC62CE69}" srcOrd="2" destOrd="0" parTransId="{D034FE6F-2D61-4E27-AEFA-CFB7BDE3F65F}" sibTransId="{C491972C-A6B2-4657-BCA2-DB2C244B4135}"/>
    <dgm:cxn modelId="{AB1D145F-89A2-48EF-8A9B-0DE5A64BE92E}" type="presOf" srcId="{7BDB0248-5F79-4D2E-AE5A-C877B21775F5}" destId="{0C1BAE59-3F7D-401E-BE4B-7A5FDCED2644}" srcOrd="0" destOrd="0" presId="urn:microsoft.com/office/officeart/2005/8/layout/process4"/>
    <dgm:cxn modelId="{3BB3395D-A901-412E-8868-345609729067}" srcId="{27B94DBA-EAA9-4B9C-81BB-CF46F2D44BE0}" destId="{6C71D521-E204-4C05-BEEA-7B48346B00C9}" srcOrd="0" destOrd="0" parTransId="{4E269440-81C4-4AA8-AAE8-33A3AAEF1ED4}" sibTransId="{5A9CCE9D-5E0F-45BA-ACF9-7CAEE7B8DA68}"/>
    <dgm:cxn modelId="{8C4BB599-32E3-4CC6-99B3-3076660E7788}" type="presOf" srcId="{27B94DBA-EAA9-4B9C-81BB-CF46F2D44BE0}" destId="{47A0F107-84E6-4EF2-895F-39B758ED0F8B}" srcOrd="0" destOrd="0" presId="urn:microsoft.com/office/officeart/2005/8/layout/process4"/>
    <dgm:cxn modelId="{C1246D74-CD9D-421C-B1D8-5A46E58DAF1C}" type="presOf" srcId="{6C71D521-E204-4C05-BEEA-7B48346B00C9}" destId="{6D27D1EF-3C47-4056-B493-3E1E8221378C}" srcOrd="0" destOrd="0" presId="urn:microsoft.com/office/officeart/2005/8/layout/process4"/>
    <dgm:cxn modelId="{C4B4C9E0-2056-4C75-8593-B234A86CAE88}" type="presOf" srcId="{1B4EA548-BF00-4D43-8770-F4FB6548B89E}" destId="{FD410566-B3FB-429F-8BC4-76146BED2D2F}" srcOrd="0" destOrd="0" presId="urn:microsoft.com/office/officeart/2005/8/layout/process4"/>
    <dgm:cxn modelId="{A17A4D30-BDDF-4818-820E-520D3AF221E5}" type="presOf" srcId="{ACE85476-2428-4A3A-AC63-9E67D6C94B93}" destId="{48321080-0869-400E-A5AB-F69C196A6F60}" srcOrd="0" destOrd="0" presId="urn:microsoft.com/office/officeart/2005/8/layout/process4"/>
    <dgm:cxn modelId="{9F87FDBE-2E1D-48B7-B513-0509A7BA3E3F}" type="presOf" srcId="{51BFA334-8038-4A75-B12B-94BF3BAF1CE1}" destId="{56107F8C-1971-417E-B47A-2CFB62DD6CB2}" srcOrd="1" destOrd="0" presId="urn:microsoft.com/office/officeart/2005/8/layout/process4"/>
    <dgm:cxn modelId="{BCA9DB03-EC9F-4260-A3B2-F8E3E775F3BC}" type="presOf" srcId="{27B94DBA-EAA9-4B9C-81BB-CF46F2D44BE0}" destId="{AE3EBA88-AFDB-42D2-A01C-9A31914ACC30}" srcOrd="1" destOrd="0" presId="urn:microsoft.com/office/officeart/2005/8/layout/process4"/>
    <dgm:cxn modelId="{7376499A-2827-4927-8C0A-3D1F540BC7A7}" type="presOf" srcId="{5F2FC17E-033D-4014-B89E-3D007DF8510D}" destId="{0B266559-715A-4B28-AB87-CAE0067E4EAA}" srcOrd="0" destOrd="0" presId="urn:microsoft.com/office/officeart/2005/8/layout/process4"/>
    <dgm:cxn modelId="{9718DF6C-0C2F-41E3-9D19-B3903B19455E}" type="presOf" srcId="{51BFA334-8038-4A75-B12B-94BF3BAF1CE1}" destId="{3D5C67C2-BB6B-4650-A8EC-F22EDD1D41B6}" srcOrd="0" destOrd="0" presId="urn:microsoft.com/office/officeart/2005/8/layout/process4"/>
    <dgm:cxn modelId="{5E5D8CB7-5105-45C4-90CB-5E879B7EC97E}" srcId="{51BFA334-8038-4A75-B12B-94BF3BAF1CE1}" destId="{5F2FC17E-033D-4014-B89E-3D007DF8510D}" srcOrd="1" destOrd="0" parTransId="{DC6BA0B6-5C9E-485C-817B-0643D4FB9EDC}" sibTransId="{1EC17AF0-5C68-4A68-A863-B8CB480C2A47}"/>
    <dgm:cxn modelId="{66C15877-8E7C-4210-934A-05D650A8296D}" srcId="{27B94DBA-EAA9-4B9C-81BB-CF46F2D44BE0}" destId="{F29E9B84-4D37-4654-887E-874B57DE04A8}" srcOrd="1" destOrd="0" parTransId="{5B31631C-CC79-4E12-BC90-09703B102C48}" sibTransId="{E9CF9946-8486-4663-9FA8-ADE2DD86B5E6}"/>
    <dgm:cxn modelId="{0DFC6733-EC6A-4FAB-879B-44C366D976F6}" type="presOf" srcId="{BA7C755C-E54F-4642-9603-01E8DC62CE69}" destId="{D2BDAFC8-3CFC-4C5A-AF3B-1B9D3E5C8AEC}" srcOrd="0" destOrd="0" presId="urn:microsoft.com/office/officeart/2005/8/layout/process4"/>
    <dgm:cxn modelId="{DCCAB525-8194-48B1-8E96-537582851BCF}" type="presOf" srcId="{BA7C755C-E54F-4642-9603-01E8DC62CE69}" destId="{8F65B46F-4CF3-439C-8D2E-1DC5381F0A95}" srcOrd="1" destOrd="0" presId="urn:microsoft.com/office/officeart/2005/8/layout/process4"/>
    <dgm:cxn modelId="{BDA143C9-E6E9-4B7A-922C-E5F09A599110}" type="presParOf" srcId="{FD410566-B3FB-429F-8BC4-76146BED2D2F}" destId="{80B7BE38-D856-452E-98EC-E48951D0E139}" srcOrd="0" destOrd="0" presId="urn:microsoft.com/office/officeart/2005/8/layout/process4"/>
    <dgm:cxn modelId="{BBC0091B-03D0-4C10-A144-F687B3E4F1FD}" type="presParOf" srcId="{80B7BE38-D856-452E-98EC-E48951D0E139}" destId="{D2BDAFC8-3CFC-4C5A-AF3B-1B9D3E5C8AEC}" srcOrd="0" destOrd="0" presId="urn:microsoft.com/office/officeart/2005/8/layout/process4"/>
    <dgm:cxn modelId="{7A84A123-683C-4C8C-AE0B-BB112B72228A}" type="presParOf" srcId="{80B7BE38-D856-452E-98EC-E48951D0E139}" destId="{8F65B46F-4CF3-439C-8D2E-1DC5381F0A95}" srcOrd="1" destOrd="0" presId="urn:microsoft.com/office/officeart/2005/8/layout/process4"/>
    <dgm:cxn modelId="{5E07D7B5-120E-4545-9872-C0095337A63B}" type="presParOf" srcId="{80B7BE38-D856-452E-98EC-E48951D0E139}" destId="{4DC4278A-C17B-4F96-BA6C-06B642FF6641}" srcOrd="2" destOrd="0" presId="urn:microsoft.com/office/officeart/2005/8/layout/process4"/>
    <dgm:cxn modelId="{8F49E5A8-3367-4932-B2D1-52F47FBDC707}" type="presParOf" srcId="{4DC4278A-C17B-4F96-BA6C-06B642FF6641}" destId="{48321080-0869-400E-A5AB-F69C196A6F60}" srcOrd="0" destOrd="0" presId="urn:microsoft.com/office/officeart/2005/8/layout/process4"/>
    <dgm:cxn modelId="{C52B5180-866F-4ACC-8E60-72D75C250575}" type="presParOf" srcId="{4DC4278A-C17B-4F96-BA6C-06B642FF6641}" destId="{0C1BAE59-3F7D-401E-BE4B-7A5FDCED2644}" srcOrd="1" destOrd="0" presId="urn:microsoft.com/office/officeart/2005/8/layout/process4"/>
    <dgm:cxn modelId="{792AA028-0866-45B5-9449-711F4EB4F595}" type="presParOf" srcId="{FD410566-B3FB-429F-8BC4-76146BED2D2F}" destId="{E65C83E0-C9EE-48E1-86E2-32319E226085}" srcOrd="1" destOrd="0" presId="urn:microsoft.com/office/officeart/2005/8/layout/process4"/>
    <dgm:cxn modelId="{30CB00E2-7961-4C96-9408-39C8D74AFFC5}" type="presParOf" srcId="{FD410566-B3FB-429F-8BC4-76146BED2D2F}" destId="{2675A372-60C6-4903-8CF8-6898128A69BA}" srcOrd="2" destOrd="0" presId="urn:microsoft.com/office/officeart/2005/8/layout/process4"/>
    <dgm:cxn modelId="{8AA96427-7E72-48C9-8FF1-C6CB088CCA83}" type="presParOf" srcId="{2675A372-60C6-4903-8CF8-6898128A69BA}" destId="{47A0F107-84E6-4EF2-895F-39B758ED0F8B}" srcOrd="0" destOrd="0" presId="urn:microsoft.com/office/officeart/2005/8/layout/process4"/>
    <dgm:cxn modelId="{1CFF5527-DE1B-4C59-8B68-762D10BFAE58}" type="presParOf" srcId="{2675A372-60C6-4903-8CF8-6898128A69BA}" destId="{AE3EBA88-AFDB-42D2-A01C-9A31914ACC30}" srcOrd="1" destOrd="0" presId="urn:microsoft.com/office/officeart/2005/8/layout/process4"/>
    <dgm:cxn modelId="{EA2556A9-BD37-429A-B7DC-0FB1153A9FBD}" type="presParOf" srcId="{2675A372-60C6-4903-8CF8-6898128A69BA}" destId="{893A5C81-21F6-4EA2-849B-C1A635076C88}" srcOrd="2" destOrd="0" presId="urn:microsoft.com/office/officeart/2005/8/layout/process4"/>
    <dgm:cxn modelId="{D6D7FA92-C19F-4BC4-A378-15836FDD604F}" type="presParOf" srcId="{893A5C81-21F6-4EA2-849B-C1A635076C88}" destId="{6D27D1EF-3C47-4056-B493-3E1E8221378C}" srcOrd="0" destOrd="0" presId="urn:microsoft.com/office/officeart/2005/8/layout/process4"/>
    <dgm:cxn modelId="{23280BEA-7E9F-4C73-90EB-5A7E09C3FC91}" type="presParOf" srcId="{893A5C81-21F6-4EA2-849B-C1A635076C88}" destId="{8D3CF752-44AA-4903-A5EB-6B520015B106}" srcOrd="1" destOrd="0" presId="urn:microsoft.com/office/officeart/2005/8/layout/process4"/>
    <dgm:cxn modelId="{BCEBB615-5B55-4217-86B5-841FF6B4E8F5}" type="presParOf" srcId="{FD410566-B3FB-429F-8BC4-76146BED2D2F}" destId="{56A0A922-D206-461D-86C0-CE040867EAD6}" srcOrd="3" destOrd="0" presId="urn:microsoft.com/office/officeart/2005/8/layout/process4"/>
    <dgm:cxn modelId="{49981ED6-E827-447F-873D-9DA912D4D529}" type="presParOf" srcId="{FD410566-B3FB-429F-8BC4-76146BED2D2F}" destId="{B63AEF26-1C7F-4D77-BE22-79A600ED69A8}" srcOrd="4" destOrd="0" presId="urn:microsoft.com/office/officeart/2005/8/layout/process4"/>
    <dgm:cxn modelId="{F09DF6E8-D6E9-4C55-A8E0-7A9861CCE86A}" type="presParOf" srcId="{B63AEF26-1C7F-4D77-BE22-79A600ED69A8}" destId="{3D5C67C2-BB6B-4650-A8EC-F22EDD1D41B6}" srcOrd="0" destOrd="0" presId="urn:microsoft.com/office/officeart/2005/8/layout/process4"/>
    <dgm:cxn modelId="{7F620753-78DE-4506-919E-6108CB0143BD}" type="presParOf" srcId="{B63AEF26-1C7F-4D77-BE22-79A600ED69A8}" destId="{56107F8C-1971-417E-B47A-2CFB62DD6CB2}" srcOrd="1" destOrd="0" presId="urn:microsoft.com/office/officeart/2005/8/layout/process4"/>
    <dgm:cxn modelId="{20743935-AE2F-42EB-8A63-F2DE29F42147}" type="presParOf" srcId="{B63AEF26-1C7F-4D77-BE22-79A600ED69A8}" destId="{87719875-05FB-40FB-9F87-D56797C42D31}" srcOrd="2" destOrd="0" presId="urn:microsoft.com/office/officeart/2005/8/layout/process4"/>
    <dgm:cxn modelId="{C996EA85-56C0-4382-A9BF-C26B99755A18}" type="presParOf" srcId="{87719875-05FB-40FB-9F87-D56797C42D31}" destId="{2D656CB5-D5B1-4F8D-8912-E500E47E45E8}" srcOrd="0" destOrd="0" presId="urn:microsoft.com/office/officeart/2005/8/layout/process4"/>
    <dgm:cxn modelId="{D2C11823-5E99-4E45-9D2B-743E10430869}" type="presParOf" srcId="{87719875-05FB-40FB-9F87-D56797C42D31}" destId="{0B266559-715A-4B28-AB87-CAE0067E4EA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BB7DCD-FBB9-453C-9611-63B6533997C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54A9DA-CFBD-4DCC-A281-FB7414FE7F15}">
      <dgm:prSet phldrT="[Text]"/>
      <dgm:spPr/>
      <dgm:t>
        <a:bodyPr/>
        <a:lstStyle/>
        <a:p>
          <a:r>
            <a:rPr lang="en-US" dirty="0" smtClean="0"/>
            <a:t>EOCs</a:t>
          </a:r>
          <a:endParaRPr lang="en-US" dirty="0"/>
        </a:p>
      </dgm:t>
    </dgm:pt>
    <dgm:pt modelId="{EE94ED34-1380-41EC-B932-84E89A454A2F}" type="parTrans" cxnId="{F6901AFD-7690-4E14-9B22-9603A5D5D9D5}">
      <dgm:prSet/>
      <dgm:spPr/>
      <dgm:t>
        <a:bodyPr/>
        <a:lstStyle/>
        <a:p>
          <a:endParaRPr lang="en-US"/>
        </a:p>
      </dgm:t>
    </dgm:pt>
    <dgm:pt modelId="{F28C2D56-6F25-479A-96AD-9E9E8F8C5621}" type="sibTrans" cxnId="{F6901AFD-7690-4E14-9B22-9603A5D5D9D5}">
      <dgm:prSet/>
      <dgm:spPr/>
      <dgm:t>
        <a:bodyPr/>
        <a:lstStyle/>
        <a:p>
          <a:endParaRPr lang="en-US"/>
        </a:p>
      </dgm:t>
    </dgm:pt>
    <dgm:pt modelId="{E2EDCC85-9FD5-4512-9529-6C3BF7881A12}">
      <dgm:prSet phldrT="[Text]"/>
      <dgm:spPr/>
      <dgm:t>
        <a:bodyPr/>
        <a:lstStyle/>
        <a:p>
          <a:r>
            <a:rPr lang="en-US" b="1" dirty="0" smtClean="0"/>
            <a:t>English I, II and III, Algebra I and II, Geometry, Biology, Chemistry, Physics, World Geography, World History, U. S. History</a:t>
          </a:r>
          <a:endParaRPr lang="en-US" b="1" dirty="0"/>
        </a:p>
      </dgm:t>
    </dgm:pt>
    <dgm:pt modelId="{1F71E45A-22A6-4184-9E3B-09845B2F2771}" type="parTrans" cxnId="{0055588A-6FBD-4149-84F7-B70A44FADF98}">
      <dgm:prSet/>
      <dgm:spPr/>
      <dgm:t>
        <a:bodyPr/>
        <a:lstStyle/>
        <a:p>
          <a:endParaRPr lang="en-US"/>
        </a:p>
      </dgm:t>
    </dgm:pt>
    <dgm:pt modelId="{E2BF0B89-0466-4AD3-AE44-96B4C7EB4D8E}" type="sibTrans" cxnId="{0055588A-6FBD-4149-84F7-B70A44FADF98}">
      <dgm:prSet/>
      <dgm:spPr/>
      <dgm:t>
        <a:bodyPr/>
        <a:lstStyle/>
        <a:p>
          <a:endParaRPr lang="en-US"/>
        </a:p>
      </dgm:t>
    </dgm:pt>
    <dgm:pt modelId="{09A2F3C2-F2DD-4B5A-8FBD-9C062705397E}">
      <dgm:prSet phldrT="[Text]"/>
      <dgm:spPr/>
      <dgm:t>
        <a:bodyPr/>
        <a:lstStyle/>
        <a:p>
          <a:r>
            <a:rPr lang="en-US" dirty="0" smtClean="0"/>
            <a:t>9</a:t>
          </a:r>
          <a:r>
            <a:rPr lang="en-US" baseline="30000" dirty="0" smtClean="0"/>
            <a:t>th</a:t>
          </a:r>
          <a:r>
            <a:rPr lang="en-US" dirty="0" smtClean="0"/>
            <a:t> grade</a:t>
          </a:r>
          <a:endParaRPr lang="en-US" dirty="0"/>
        </a:p>
      </dgm:t>
    </dgm:pt>
    <dgm:pt modelId="{380282B5-9D5F-4609-AA8F-F41BBE5FE270}" type="parTrans" cxnId="{F0BE269A-766E-4FF5-8541-B359029EE0B9}">
      <dgm:prSet/>
      <dgm:spPr/>
      <dgm:t>
        <a:bodyPr/>
        <a:lstStyle/>
        <a:p>
          <a:endParaRPr lang="en-US"/>
        </a:p>
      </dgm:t>
    </dgm:pt>
    <dgm:pt modelId="{F4BFDCCA-D4B6-4E24-AE64-CF9B0A1114AE}" type="sibTrans" cxnId="{F0BE269A-766E-4FF5-8541-B359029EE0B9}">
      <dgm:prSet/>
      <dgm:spPr/>
      <dgm:t>
        <a:bodyPr/>
        <a:lstStyle/>
        <a:p>
          <a:endParaRPr lang="en-US"/>
        </a:p>
      </dgm:t>
    </dgm:pt>
    <dgm:pt modelId="{16638A39-4B21-406D-8CB6-4F5D87415457}">
      <dgm:prSet phldrT="[Text]"/>
      <dgm:spPr/>
      <dgm:t>
        <a:bodyPr/>
        <a:lstStyle/>
        <a:p>
          <a:r>
            <a:rPr lang="en-US" b="1" dirty="0" smtClean="0"/>
            <a:t>Students starting 9</a:t>
          </a:r>
          <a:r>
            <a:rPr lang="en-US" b="1" baseline="30000" dirty="0" smtClean="0"/>
            <a:t>th</a:t>
          </a:r>
          <a:r>
            <a:rPr lang="en-US" b="1" dirty="0" smtClean="0"/>
            <a:t> grade in 2011 take all twelve EOC tests</a:t>
          </a:r>
          <a:endParaRPr lang="en-US" b="1" dirty="0"/>
        </a:p>
      </dgm:t>
    </dgm:pt>
    <dgm:pt modelId="{27BD1D45-C24D-4B29-8821-18691790A3BE}" type="parTrans" cxnId="{2DC01ACB-A714-4985-9294-621EA518C98B}">
      <dgm:prSet/>
      <dgm:spPr/>
      <dgm:t>
        <a:bodyPr/>
        <a:lstStyle/>
        <a:p>
          <a:endParaRPr lang="en-US"/>
        </a:p>
      </dgm:t>
    </dgm:pt>
    <dgm:pt modelId="{9ED01C45-BED1-45B6-B5B1-39AAD24AB85A}" type="sibTrans" cxnId="{2DC01ACB-A714-4985-9294-621EA518C98B}">
      <dgm:prSet/>
      <dgm:spPr/>
      <dgm:t>
        <a:bodyPr/>
        <a:lstStyle/>
        <a:p>
          <a:endParaRPr lang="en-US"/>
        </a:p>
      </dgm:t>
    </dgm:pt>
    <dgm:pt modelId="{89C7AB14-8C25-40A0-9C56-FCDCB41AFD00}">
      <dgm:prSet phldrT="[Text]"/>
      <dgm:spPr/>
      <dgm:t>
        <a:bodyPr/>
        <a:lstStyle/>
        <a:p>
          <a:r>
            <a:rPr lang="en-US" b="1" u="sng" dirty="0" smtClean="0">
              <a:solidFill>
                <a:schemeClr val="tx1"/>
              </a:solidFill>
            </a:rPr>
            <a:t>Graduation requirement</a:t>
          </a:r>
          <a:r>
            <a:rPr lang="en-US" b="1" dirty="0" smtClean="0"/>
            <a:t>: pass all twelve tests, achieve cumulative score for all courses in each of four foundation areas</a:t>
          </a:r>
          <a:endParaRPr lang="en-US" b="1" dirty="0"/>
        </a:p>
      </dgm:t>
    </dgm:pt>
    <dgm:pt modelId="{F72D08B0-B743-4488-99D4-B6C7CEBF65A8}" type="parTrans" cxnId="{00BFC5CD-269B-4A72-982E-E9E9B14DBAB1}">
      <dgm:prSet/>
      <dgm:spPr/>
      <dgm:t>
        <a:bodyPr/>
        <a:lstStyle/>
        <a:p>
          <a:endParaRPr lang="en-US"/>
        </a:p>
      </dgm:t>
    </dgm:pt>
    <dgm:pt modelId="{D3C18E1C-52B8-487F-AB5E-D8AD9D675DED}" type="sibTrans" cxnId="{00BFC5CD-269B-4A72-982E-E9E9B14DBAB1}">
      <dgm:prSet/>
      <dgm:spPr/>
      <dgm:t>
        <a:bodyPr/>
        <a:lstStyle/>
        <a:p>
          <a:endParaRPr lang="en-US"/>
        </a:p>
      </dgm:t>
    </dgm:pt>
    <dgm:pt modelId="{B873F4F5-86DB-44FE-97B7-A17298B4A449}">
      <dgm:prSet phldrT="[Text]"/>
      <dgm:spPr/>
      <dgm:t>
        <a:bodyPr/>
        <a:lstStyle/>
        <a:p>
          <a:r>
            <a:rPr lang="en-US" dirty="0" smtClean="0"/>
            <a:t>TSI</a:t>
          </a:r>
          <a:endParaRPr lang="en-US" dirty="0"/>
        </a:p>
      </dgm:t>
    </dgm:pt>
    <dgm:pt modelId="{2CC1B174-1EB3-43FD-A7F8-44F765201628}" type="parTrans" cxnId="{C3C2CD2F-B43A-4DFF-9F70-EE3972B283E0}">
      <dgm:prSet/>
      <dgm:spPr/>
      <dgm:t>
        <a:bodyPr/>
        <a:lstStyle/>
        <a:p>
          <a:endParaRPr lang="en-US"/>
        </a:p>
      </dgm:t>
    </dgm:pt>
    <dgm:pt modelId="{7F939CDD-4568-408D-A19A-894366B9ABE4}" type="sibTrans" cxnId="{C3C2CD2F-B43A-4DFF-9F70-EE3972B283E0}">
      <dgm:prSet/>
      <dgm:spPr/>
      <dgm:t>
        <a:bodyPr/>
        <a:lstStyle/>
        <a:p>
          <a:endParaRPr lang="en-US"/>
        </a:p>
      </dgm:t>
    </dgm:pt>
    <dgm:pt modelId="{7FC96D10-2D50-42A0-BC25-C1A14956D189}">
      <dgm:prSet phldrT="[Text]"/>
      <dgm:spPr/>
      <dgm:t>
        <a:bodyPr/>
        <a:lstStyle/>
        <a:p>
          <a:r>
            <a:rPr lang="en-US" b="1" dirty="0" smtClean="0"/>
            <a:t>English III and Algebra II will replace 11</a:t>
          </a:r>
          <a:r>
            <a:rPr lang="en-US" b="1" baseline="30000" dirty="0" smtClean="0"/>
            <a:t>th</a:t>
          </a:r>
          <a:r>
            <a:rPr lang="en-US" b="1" dirty="0" smtClean="0"/>
            <a:t> grade TAKS measures</a:t>
          </a:r>
          <a:endParaRPr lang="en-US" b="1" dirty="0"/>
        </a:p>
      </dgm:t>
    </dgm:pt>
    <dgm:pt modelId="{608BF8E2-05BA-4BC0-B1F3-F10C0D3C80C1}" type="parTrans" cxnId="{D3C3652C-5781-4071-8E9A-6D109E7AA5A5}">
      <dgm:prSet/>
      <dgm:spPr/>
      <dgm:t>
        <a:bodyPr/>
        <a:lstStyle/>
        <a:p>
          <a:endParaRPr lang="en-US"/>
        </a:p>
      </dgm:t>
    </dgm:pt>
    <dgm:pt modelId="{34062590-7C39-4FA7-B53B-0C1CE08A8BF8}" type="sibTrans" cxnId="{D3C3652C-5781-4071-8E9A-6D109E7AA5A5}">
      <dgm:prSet/>
      <dgm:spPr/>
      <dgm:t>
        <a:bodyPr/>
        <a:lstStyle/>
        <a:p>
          <a:endParaRPr lang="en-US"/>
        </a:p>
      </dgm:t>
    </dgm:pt>
    <dgm:pt modelId="{5F9C811B-E226-4572-BF28-ADE35D5E93CB}">
      <dgm:prSet phldrT="[Text]"/>
      <dgm:spPr/>
      <dgm:t>
        <a:bodyPr/>
        <a:lstStyle/>
        <a:p>
          <a:r>
            <a:rPr lang="en-US" b="1" dirty="0" smtClean="0"/>
            <a:t>Will begin for Seniors 2015</a:t>
          </a:r>
          <a:endParaRPr lang="en-US" b="1" dirty="0"/>
        </a:p>
      </dgm:t>
    </dgm:pt>
    <dgm:pt modelId="{914D3A0B-2805-4766-9CE3-37A4E4D0A8DA}" type="parTrans" cxnId="{0DE4DC3B-A9C5-4FB2-8469-93288C62D837}">
      <dgm:prSet/>
      <dgm:spPr/>
      <dgm:t>
        <a:bodyPr/>
        <a:lstStyle/>
        <a:p>
          <a:endParaRPr lang="en-US"/>
        </a:p>
      </dgm:t>
    </dgm:pt>
    <dgm:pt modelId="{A71272D2-3A9E-47F3-A59F-CE679EC919BC}" type="sibTrans" cxnId="{0DE4DC3B-A9C5-4FB2-8469-93288C62D837}">
      <dgm:prSet/>
      <dgm:spPr/>
      <dgm:t>
        <a:bodyPr/>
        <a:lstStyle/>
        <a:p>
          <a:endParaRPr lang="en-US"/>
        </a:p>
      </dgm:t>
    </dgm:pt>
    <dgm:pt modelId="{932B1E8B-470D-4F9B-A981-910E6FFEDB4A}" type="pres">
      <dgm:prSet presAssocID="{A4BB7DCD-FBB9-453C-9611-63B6533997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5AFCD5-FAA4-4EAC-A8ED-BA6AA774CAB8}" type="pres">
      <dgm:prSet presAssocID="{0B54A9DA-CFBD-4DCC-A281-FB7414FE7F15}" presName="composite" presStyleCnt="0"/>
      <dgm:spPr/>
    </dgm:pt>
    <dgm:pt modelId="{8F66CBD2-5951-4149-AD0F-386A29696724}" type="pres">
      <dgm:prSet presAssocID="{0B54A9DA-CFBD-4DCC-A281-FB7414FE7F1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419F6-FC66-4579-9F0B-FE65683B1B7D}" type="pres">
      <dgm:prSet presAssocID="{0B54A9DA-CFBD-4DCC-A281-FB7414FE7F1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B72807-19CF-43F6-8B72-E5870A10F742}" type="pres">
      <dgm:prSet presAssocID="{F28C2D56-6F25-479A-96AD-9E9E8F8C5621}" presName="sp" presStyleCnt="0"/>
      <dgm:spPr/>
    </dgm:pt>
    <dgm:pt modelId="{31F6B532-CF6F-4B14-849D-BEEC806183BE}" type="pres">
      <dgm:prSet presAssocID="{09A2F3C2-F2DD-4B5A-8FBD-9C062705397E}" presName="composite" presStyleCnt="0"/>
      <dgm:spPr/>
    </dgm:pt>
    <dgm:pt modelId="{B0528451-E04E-4C45-9575-888ED1360045}" type="pres">
      <dgm:prSet presAssocID="{09A2F3C2-F2DD-4B5A-8FBD-9C062705397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FEE5B-1A63-4C8D-B817-826D855D8EB7}" type="pres">
      <dgm:prSet presAssocID="{09A2F3C2-F2DD-4B5A-8FBD-9C062705397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E93E5-5FB9-49F5-A84F-D13F7E42B619}" type="pres">
      <dgm:prSet presAssocID="{F4BFDCCA-D4B6-4E24-AE64-CF9B0A1114AE}" presName="sp" presStyleCnt="0"/>
      <dgm:spPr/>
    </dgm:pt>
    <dgm:pt modelId="{276F0F27-2A4A-42F9-82F4-91D978B91321}" type="pres">
      <dgm:prSet presAssocID="{B873F4F5-86DB-44FE-97B7-A17298B4A449}" presName="composite" presStyleCnt="0"/>
      <dgm:spPr/>
    </dgm:pt>
    <dgm:pt modelId="{5F53ABA1-DA51-4BAC-89CA-F7444E410480}" type="pres">
      <dgm:prSet presAssocID="{B873F4F5-86DB-44FE-97B7-A17298B4A44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D1E076-1C5B-4CFE-8EA0-1B3D17ED389E}" type="pres">
      <dgm:prSet presAssocID="{B873F4F5-86DB-44FE-97B7-A17298B4A44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D92856-4863-47C2-A0A0-33CD487E15D0}" type="presOf" srcId="{7FC96D10-2D50-42A0-BC25-C1A14956D189}" destId="{1BD1E076-1C5B-4CFE-8EA0-1B3D17ED389E}" srcOrd="0" destOrd="0" presId="urn:microsoft.com/office/officeart/2005/8/layout/chevron2"/>
    <dgm:cxn modelId="{F0BE269A-766E-4FF5-8541-B359029EE0B9}" srcId="{A4BB7DCD-FBB9-453C-9611-63B6533997C1}" destId="{09A2F3C2-F2DD-4B5A-8FBD-9C062705397E}" srcOrd="1" destOrd="0" parTransId="{380282B5-9D5F-4609-AA8F-F41BBE5FE270}" sibTransId="{F4BFDCCA-D4B6-4E24-AE64-CF9B0A1114AE}"/>
    <dgm:cxn modelId="{2DC01ACB-A714-4985-9294-621EA518C98B}" srcId="{09A2F3C2-F2DD-4B5A-8FBD-9C062705397E}" destId="{16638A39-4B21-406D-8CB6-4F5D87415457}" srcOrd="0" destOrd="0" parTransId="{27BD1D45-C24D-4B29-8821-18691790A3BE}" sibTransId="{9ED01C45-BED1-45B6-B5B1-39AAD24AB85A}"/>
    <dgm:cxn modelId="{0055588A-6FBD-4149-84F7-B70A44FADF98}" srcId="{0B54A9DA-CFBD-4DCC-A281-FB7414FE7F15}" destId="{E2EDCC85-9FD5-4512-9529-6C3BF7881A12}" srcOrd="0" destOrd="0" parTransId="{1F71E45A-22A6-4184-9E3B-09845B2F2771}" sibTransId="{E2BF0B89-0466-4AD3-AE44-96B4C7EB4D8E}"/>
    <dgm:cxn modelId="{0DE4DC3B-A9C5-4FB2-8469-93288C62D837}" srcId="{B873F4F5-86DB-44FE-97B7-A17298B4A449}" destId="{5F9C811B-E226-4572-BF28-ADE35D5E93CB}" srcOrd="1" destOrd="0" parTransId="{914D3A0B-2805-4766-9CE3-37A4E4D0A8DA}" sibTransId="{A71272D2-3A9E-47F3-A59F-CE679EC919BC}"/>
    <dgm:cxn modelId="{D042D8B7-32C4-499D-9462-31C830D1CB30}" type="presOf" srcId="{0B54A9DA-CFBD-4DCC-A281-FB7414FE7F15}" destId="{8F66CBD2-5951-4149-AD0F-386A29696724}" srcOrd="0" destOrd="0" presId="urn:microsoft.com/office/officeart/2005/8/layout/chevron2"/>
    <dgm:cxn modelId="{3631F3DF-F1C7-432E-B750-06DF34D3667F}" type="presOf" srcId="{E2EDCC85-9FD5-4512-9529-6C3BF7881A12}" destId="{2F6419F6-FC66-4579-9F0B-FE65683B1B7D}" srcOrd="0" destOrd="0" presId="urn:microsoft.com/office/officeart/2005/8/layout/chevron2"/>
    <dgm:cxn modelId="{86A8C627-4480-40D3-BD86-B444DBA5C521}" type="presOf" srcId="{09A2F3C2-F2DD-4B5A-8FBD-9C062705397E}" destId="{B0528451-E04E-4C45-9575-888ED1360045}" srcOrd="0" destOrd="0" presId="urn:microsoft.com/office/officeart/2005/8/layout/chevron2"/>
    <dgm:cxn modelId="{C3C2CD2F-B43A-4DFF-9F70-EE3972B283E0}" srcId="{A4BB7DCD-FBB9-453C-9611-63B6533997C1}" destId="{B873F4F5-86DB-44FE-97B7-A17298B4A449}" srcOrd="2" destOrd="0" parTransId="{2CC1B174-1EB3-43FD-A7F8-44F765201628}" sibTransId="{7F939CDD-4568-408D-A19A-894366B9ABE4}"/>
    <dgm:cxn modelId="{0084C594-F50F-4270-BE87-5252CE831220}" type="presOf" srcId="{16638A39-4B21-406D-8CB6-4F5D87415457}" destId="{F7BFEE5B-1A63-4C8D-B817-826D855D8EB7}" srcOrd="0" destOrd="0" presId="urn:microsoft.com/office/officeart/2005/8/layout/chevron2"/>
    <dgm:cxn modelId="{DA2CA433-4BE7-4BA4-BE3D-65A741409595}" type="presOf" srcId="{A4BB7DCD-FBB9-453C-9611-63B6533997C1}" destId="{932B1E8B-470D-4F9B-A981-910E6FFEDB4A}" srcOrd="0" destOrd="0" presId="urn:microsoft.com/office/officeart/2005/8/layout/chevron2"/>
    <dgm:cxn modelId="{D3C3652C-5781-4071-8E9A-6D109E7AA5A5}" srcId="{B873F4F5-86DB-44FE-97B7-A17298B4A449}" destId="{7FC96D10-2D50-42A0-BC25-C1A14956D189}" srcOrd="0" destOrd="0" parTransId="{608BF8E2-05BA-4BC0-B1F3-F10C0D3C80C1}" sibTransId="{34062590-7C39-4FA7-B53B-0C1CE08A8BF8}"/>
    <dgm:cxn modelId="{7F91B374-505E-4400-9B1A-467F8D09DEC8}" type="presOf" srcId="{B873F4F5-86DB-44FE-97B7-A17298B4A449}" destId="{5F53ABA1-DA51-4BAC-89CA-F7444E410480}" srcOrd="0" destOrd="0" presId="urn:microsoft.com/office/officeart/2005/8/layout/chevron2"/>
    <dgm:cxn modelId="{F6901AFD-7690-4E14-9B22-9603A5D5D9D5}" srcId="{A4BB7DCD-FBB9-453C-9611-63B6533997C1}" destId="{0B54A9DA-CFBD-4DCC-A281-FB7414FE7F15}" srcOrd="0" destOrd="0" parTransId="{EE94ED34-1380-41EC-B932-84E89A454A2F}" sibTransId="{F28C2D56-6F25-479A-96AD-9E9E8F8C5621}"/>
    <dgm:cxn modelId="{AA0385EC-9937-490D-9FF6-65918633019C}" type="presOf" srcId="{5F9C811B-E226-4572-BF28-ADE35D5E93CB}" destId="{1BD1E076-1C5B-4CFE-8EA0-1B3D17ED389E}" srcOrd="0" destOrd="1" presId="urn:microsoft.com/office/officeart/2005/8/layout/chevron2"/>
    <dgm:cxn modelId="{00BFC5CD-269B-4A72-982E-E9E9B14DBAB1}" srcId="{09A2F3C2-F2DD-4B5A-8FBD-9C062705397E}" destId="{89C7AB14-8C25-40A0-9C56-FCDCB41AFD00}" srcOrd="1" destOrd="0" parTransId="{F72D08B0-B743-4488-99D4-B6C7CEBF65A8}" sibTransId="{D3C18E1C-52B8-487F-AB5E-D8AD9D675DED}"/>
    <dgm:cxn modelId="{7DF855E3-A7E7-423D-BDC8-671FD38F279B}" type="presOf" srcId="{89C7AB14-8C25-40A0-9C56-FCDCB41AFD00}" destId="{F7BFEE5B-1A63-4C8D-B817-826D855D8EB7}" srcOrd="0" destOrd="1" presId="urn:microsoft.com/office/officeart/2005/8/layout/chevron2"/>
    <dgm:cxn modelId="{820B3360-340F-4B54-967B-4F17E71FFB15}" type="presParOf" srcId="{932B1E8B-470D-4F9B-A981-910E6FFEDB4A}" destId="{925AFCD5-FAA4-4EAC-A8ED-BA6AA774CAB8}" srcOrd="0" destOrd="0" presId="urn:microsoft.com/office/officeart/2005/8/layout/chevron2"/>
    <dgm:cxn modelId="{B2078B63-0107-466E-A440-57FD8C75D551}" type="presParOf" srcId="{925AFCD5-FAA4-4EAC-A8ED-BA6AA774CAB8}" destId="{8F66CBD2-5951-4149-AD0F-386A29696724}" srcOrd="0" destOrd="0" presId="urn:microsoft.com/office/officeart/2005/8/layout/chevron2"/>
    <dgm:cxn modelId="{8E87DB4E-4653-4192-9BED-53B82E59156E}" type="presParOf" srcId="{925AFCD5-FAA4-4EAC-A8ED-BA6AA774CAB8}" destId="{2F6419F6-FC66-4579-9F0B-FE65683B1B7D}" srcOrd="1" destOrd="0" presId="urn:microsoft.com/office/officeart/2005/8/layout/chevron2"/>
    <dgm:cxn modelId="{F2F75846-0AEA-425C-BF47-1E511C8BFFDC}" type="presParOf" srcId="{932B1E8B-470D-4F9B-A981-910E6FFEDB4A}" destId="{BCB72807-19CF-43F6-8B72-E5870A10F742}" srcOrd="1" destOrd="0" presId="urn:microsoft.com/office/officeart/2005/8/layout/chevron2"/>
    <dgm:cxn modelId="{FC72978D-867E-4757-841C-576CA4970BB1}" type="presParOf" srcId="{932B1E8B-470D-4F9B-A981-910E6FFEDB4A}" destId="{31F6B532-CF6F-4B14-849D-BEEC806183BE}" srcOrd="2" destOrd="0" presId="urn:microsoft.com/office/officeart/2005/8/layout/chevron2"/>
    <dgm:cxn modelId="{D61F5932-2259-4674-A20A-FD06CCDFCD9A}" type="presParOf" srcId="{31F6B532-CF6F-4B14-849D-BEEC806183BE}" destId="{B0528451-E04E-4C45-9575-888ED1360045}" srcOrd="0" destOrd="0" presId="urn:microsoft.com/office/officeart/2005/8/layout/chevron2"/>
    <dgm:cxn modelId="{ECEEE4D3-7FD8-44E1-AB7E-4F8BB26434D6}" type="presParOf" srcId="{31F6B532-CF6F-4B14-849D-BEEC806183BE}" destId="{F7BFEE5B-1A63-4C8D-B817-826D855D8EB7}" srcOrd="1" destOrd="0" presId="urn:microsoft.com/office/officeart/2005/8/layout/chevron2"/>
    <dgm:cxn modelId="{4472634C-AC5A-40A1-8F8E-ADF5B15358D2}" type="presParOf" srcId="{932B1E8B-470D-4F9B-A981-910E6FFEDB4A}" destId="{BD0E93E5-5FB9-49F5-A84F-D13F7E42B619}" srcOrd="3" destOrd="0" presId="urn:microsoft.com/office/officeart/2005/8/layout/chevron2"/>
    <dgm:cxn modelId="{BBCEF3E0-3022-4D3C-A765-1C44B603B91B}" type="presParOf" srcId="{932B1E8B-470D-4F9B-A981-910E6FFEDB4A}" destId="{276F0F27-2A4A-42F9-82F4-91D978B91321}" srcOrd="4" destOrd="0" presId="urn:microsoft.com/office/officeart/2005/8/layout/chevron2"/>
    <dgm:cxn modelId="{8BDB41AD-F426-4E84-9678-CBFCC0376C84}" type="presParOf" srcId="{276F0F27-2A4A-42F9-82F4-91D978B91321}" destId="{5F53ABA1-DA51-4BAC-89CA-F7444E410480}" srcOrd="0" destOrd="0" presId="urn:microsoft.com/office/officeart/2005/8/layout/chevron2"/>
    <dgm:cxn modelId="{5D094F09-D4AF-43DF-917F-B744FC935CC3}" type="presParOf" srcId="{276F0F27-2A4A-42F9-82F4-91D978B91321}" destId="{1BD1E076-1C5B-4CFE-8EA0-1B3D17ED38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B557DF-CF5B-486C-A124-E75793BE5EF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47D2B4-5EE6-4E89-850D-BCFA42D1BD95}">
      <dgm:prSet phldrT="[Text]"/>
      <dgm:spPr/>
      <dgm:t>
        <a:bodyPr/>
        <a:lstStyle/>
        <a:p>
          <a:r>
            <a:rPr lang="en-US" dirty="0" smtClean="0"/>
            <a:t>“Fewer, clearer, deeper” focus in all assessment areas</a:t>
          </a:r>
        </a:p>
      </dgm:t>
    </dgm:pt>
    <dgm:pt modelId="{AB4CC846-1CF6-4016-8E54-8853971892E5}" type="parTrans" cxnId="{02CEE5B0-458F-4FD5-BFF4-84F27469BD18}">
      <dgm:prSet/>
      <dgm:spPr/>
      <dgm:t>
        <a:bodyPr/>
        <a:lstStyle/>
        <a:p>
          <a:endParaRPr lang="en-US"/>
        </a:p>
      </dgm:t>
    </dgm:pt>
    <dgm:pt modelId="{863BBF4C-270C-4F99-8994-02FC1263909C}" type="sibTrans" cxnId="{02CEE5B0-458F-4FD5-BFF4-84F27469BD18}">
      <dgm:prSet/>
      <dgm:spPr>
        <a:solidFill>
          <a:srgbClr val="D85470">
            <a:alpha val="90000"/>
          </a:srgbClr>
        </a:solidFill>
      </dgm:spPr>
      <dgm:t>
        <a:bodyPr/>
        <a:lstStyle/>
        <a:p>
          <a:endParaRPr lang="en-US">
            <a:solidFill>
              <a:srgbClr val="D85470"/>
            </a:solidFill>
          </a:endParaRPr>
        </a:p>
      </dgm:t>
    </dgm:pt>
    <dgm:pt modelId="{0616EA2D-CD51-4A52-8AA5-338CBBE1C88B}">
      <dgm:prSet phldrT="[Text]"/>
      <dgm:spPr/>
      <dgm:t>
        <a:bodyPr/>
        <a:lstStyle/>
        <a:p>
          <a:r>
            <a:rPr lang="en-US" dirty="0" smtClean="0"/>
            <a:t>Emphasis on preparedness for next grade or subject</a:t>
          </a:r>
          <a:endParaRPr lang="en-US" dirty="0"/>
        </a:p>
      </dgm:t>
    </dgm:pt>
    <dgm:pt modelId="{0EBE80C9-C1F6-498C-8573-6A000E5AB8B8}" type="parTrans" cxnId="{A0ACB2CC-D05E-423A-86BB-2363D33FAF85}">
      <dgm:prSet/>
      <dgm:spPr/>
      <dgm:t>
        <a:bodyPr/>
        <a:lstStyle/>
        <a:p>
          <a:endParaRPr lang="en-US"/>
        </a:p>
      </dgm:t>
    </dgm:pt>
    <dgm:pt modelId="{A739E54B-7251-40DD-BD2D-0364BBBA8AAB}" type="sibTrans" cxnId="{A0ACB2CC-D05E-423A-86BB-2363D33FAF85}">
      <dgm:prSet/>
      <dgm:spPr>
        <a:solidFill>
          <a:srgbClr val="D85470">
            <a:alpha val="90000"/>
          </a:srgbClr>
        </a:solidFill>
      </dgm:spPr>
      <dgm:t>
        <a:bodyPr/>
        <a:lstStyle/>
        <a:p>
          <a:endParaRPr lang="en-US"/>
        </a:p>
      </dgm:t>
    </dgm:pt>
    <dgm:pt modelId="{F9705593-ED5A-4601-91F6-A695B8D06EC7}">
      <dgm:prSet phldrT="[Text]"/>
      <dgm:spPr/>
      <dgm:t>
        <a:bodyPr/>
        <a:lstStyle/>
        <a:p>
          <a:r>
            <a:rPr lang="en-US" dirty="0" smtClean="0"/>
            <a:t>Linked to standards for college and career readiness (CCRS)</a:t>
          </a:r>
          <a:endParaRPr lang="en-US" dirty="0"/>
        </a:p>
      </dgm:t>
    </dgm:pt>
    <dgm:pt modelId="{755534EF-5A06-407A-97B6-5D5456E604C8}" type="parTrans" cxnId="{741B8AF9-1C25-4D53-96C7-8FB74875B64B}">
      <dgm:prSet/>
      <dgm:spPr/>
      <dgm:t>
        <a:bodyPr/>
        <a:lstStyle/>
        <a:p>
          <a:endParaRPr lang="en-US"/>
        </a:p>
      </dgm:t>
    </dgm:pt>
    <dgm:pt modelId="{832E3E3A-7786-4BB2-A075-99244EB1C165}" type="sibTrans" cxnId="{741B8AF9-1C25-4D53-96C7-8FB74875B64B}">
      <dgm:prSet/>
      <dgm:spPr/>
      <dgm:t>
        <a:bodyPr/>
        <a:lstStyle/>
        <a:p>
          <a:endParaRPr lang="en-US"/>
        </a:p>
      </dgm:t>
    </dgm:pt>
    <dgm:pt modelId="{5E83220B-62E6-4B43-9AEB-2DB60BCE9BC3}" type="pres">
      <dgm:prSet presAssocID="{AFB557DF-CF5B-486C-A124-E75793BE5EF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E460E0-5CF7-4A97-9D42-3BC674588EFC}" type="pres">
      <dgm:prSet presAssocID="{AFB557DF-CF5B-486C-A124-E75793BE5EF4}" presName="dummyMaxCanvas" presStyleCnt="0">
        <dgm:presLayoutVars/>
      </dgm:prSet>
      <dgm:spPr/>
    </dgm:pt>
    <dgm:pt modelId="{31D89897-221B-43D3-8DEA-13BBABBEB30A}" type="pres">
      <dgm:prSet presAssocID="{AFB557DF-CF5B-486C-A124-E75793BE5EF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74540-F034-4373-A4F2-AF4766989AAC}" type="pres">
      <dgm:prSet presAssocID="{AFB557DF-CF5B-486C-A124-E75793BE5EF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8380C-A76C-460F-B85F-D47204E2E93F}" type="pres">
      <dgm:prSet presAssocID="{AFB557DF-CF5B-486C-A124-E75793BE5EF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3D349A-8C8E-4161-A144-1D14E7C6791D}" type="pres">
      <dgm:prSet presAssocID="{AFB557DF-CF5B-486C-A124-E75793BE5EF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55C63-62CA-47C3-AB86-90987D3FCB7E}" type="pres">
      <dgm:prSet presAssocID="{AFB557DF-CF5B-486C-A124-E75793BE5EF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9CBF5-2705-4D7B-BA26-C4C932A7A912}" type="pres">
      <dgm:prSet presAssocID="{AFB557DF-CF5B-486C-A124-E75793BE5EF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8F61B1-F185-4AA3-A59E-F449CA814156}" type="pres">
      <dgm:prSet presAssocID="{AFB557DF-CF5B-486C-A124-E75793BE5EF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6333E-4BE2-4DAE-9878-6F4FF5F98FF1}" type="pres">
      <dgm:prSet presAssocID="{AFB557DF-CF5B-486C-A124-E75793BE5EF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ACB2CC-D05E-423A-86BB-2363D33FAF85}" srcId="{AFB557DF-CF5B-486C-A124-E75793BE5EF4}" destId="{0616EA2D-CD51-4A52-8AA5-338CBBE1C88B}" srcOrd="1" destOrd="0" parTransId="{0EBE80C9-C1F6-498C-8573-6A000E5AB8B8}" sibTransId="{A739E54B-7251-40DD-BD2D-0364BBBA8AAB}"/>
    <dgm:cxn modelId="{32AFF365-A08B-403D-8B2A-8EA2B3AF32BC}" type="presOf" srcId="{0616EA2D-CD51-4A52-8AA5-338CBBE1C88B}" destId="{278F61B1-F185-4AA3-A59E-F449CA814156}" srcOrd="1" destOrd="0" presId="urn:microsoft.com/office/officeart/2005/8/layout/vProcess5"/>
    <dgm:cxn modelId="{B2113A49-CCCC-41F5-8236-7D6589729CBC}" type="presOf" srcId="{AFB557DF-CF5B-486C-A124-E75793BE5EF4}" destId="{5E83220B-62E6-4B43-9AEB-2DB60BCE9BC3}" srcOrd="0" destOrd="0" presId="urn:microsoft.com/office/officeart/2005/8/layout/vProcess5"/>
    <dgm:cxn modelId="{02CEE5B0-458F-4FD5-BFF4-84F27469BD18}" srcId="{AFB557DF-CF5B-486C-A124-E75793BE5EF4}" destId="{F747D2B4-5EE6-4E89-850D-BCFA42D1BD95}" srcOrd="0" destOrd="0" parTransId="{AB4CC846-1CF6-4016-8E54-8853971892E5}" sibTransId="{863BBF4C-270C-4F99-8994-02FC1263909C}"/>
    <dgm:cxn modelId="{741B8AF9-1C25-4D53-96C7-8FB74875B64B}" srcId="{AFB557DF-CF5B-486C-A124-E75793BE5EF4}" destId="{F9705593-ED5A-4601-91F6-A695B8D06EC7}" srcOrd="2" destOrd="0" parTransId="{755534EF-5A06-407A-97B6-5D5456E604C8}" sibTransId="{832E3E3A-7786-4BB2-A075-99244EB1C165}"/>
    <dgm:cxn modelId="{8AC40EFF-A0E0-4CA5-A494-CD1DA947AFB3}" type="presOf" srcId="{F9705593-ED5A-4601-91F6-A695B8D06EC7}" destId="{8D96333E-4BE2-4DAE-9878-6F4FF5F98FF1}" srcOrd="1" destOrd="0" presId="urn:microsoft.com/office/officeart/2005/8/layout/vProcess5"/>
    <dgm:cxn modelId="{7EBD67A9-99C0-4474-869D-967C66CACA92}" type="presOf" srcId="{863BBF4C-270C-4F99-8994-02FC1263909C}" destId="{8A3D349A-8C8E-4161-A144-1D14E7C6791D}" srcOrd="0" destOrd="0" presId="urn:microsoft.com/office/officeart/2005/8/layout/vProcess5"/>
    <dgm:cxn modelId="{668954C4-5ED9-4926-9F68-32D1B62FE2E6}" type="presOf" srcId="{F747D2B4-5EE6-4E89-850D-BCFA42D1BD95}" destId="{E749CBF5-2705-4D7B-BA26-C4C932A7A912}" srcOrd="1" destOrd="0" presId="urn:microsoft.com/office/officeart/2005/8/layout/vProcess5"/>
    <dgm:cxn modelId="{F53A639B-8013-4F65-BC10-82C0F96C4EFF}" type="presOf" srcId="{F747D2B4-5EE6-4E89-850D-BCFA42D1BD95}" destId="{31D89897-221B-43D3-8DEA-13BBABBEB30A}" srcOrd="0" destOrd="0" presId="urn:microsoft.com/office/officeart/2005/8/layout/vProcess5"/>
    <dgm:cxn modelId="{87EDAE74-CFCA-42C1-B0A1-E8A613DE3BFD}" type="presOf" srcId="{A739E54B-7251-40DD-BD2D-0364BBBA8AAB}" destId="{B3655C63-62CA-47C3-AB86-90987D3FCB7E}" srcOrd="0" destOrd="0" presId="urn:microsoft.com/office/officeart/2005/8/layout/vProcess5"/>
    <dgm:cxn modelId="{D0A18A85-7D4A-484E-B291-1F72DDCB0E61}" type="presOf" srcId="{0616EA2D-CD51-4A52-8AA5-338CBBE1C88B}" destId="{08D74540-F034-4373-A4F2-AF4766989AAC}" srcOrd="0" destOrd="0" presId="urn:microsoft.com/office/officeart/2005/8/layout/vProcess5"/>
    <dgm:cxn modelId="{F59CE61E-913F-4A69-A035-DCAB6ED1C5F1}" type="presOf" srcId="{F9705593-ED5A-4601-91F6-A695B8D06EC7}" destId="{7308380C-A76C-460F-B85F-D47204E2E93F}" srcOrd="0" destOrd="0" presId="urn:microsoft.com/office/officeart/2005/8/layout/vProcess5"/>
    <dgm:cxn modelId="{15846161-3A41-484B-895B-D3C87CDD313B}" type="presParOf" srcId="{5E83220B-62E6-4B43-9AEB-2DB60BCE9BC3}" destId="{38E460E0-5CF7-4A97-9D42-3BC674588EFC}" srcOrd="0" destOrd="0" presId="urn:microsoft.com/office/officeart/2005/8/layout/vProcess5"/>
    <dgm:cxn modelId="{A7284926-B517-4926-9F27-F4E869519801}" type="presParOf" srcId="{5E83220B-62E6-4B43-9AEB-2DB60BCE9BC3}" destId="{31D89897-221B-43D3-8DEA-13BBABBEB30A}" srcOrd="1" destOrd="0" presId="urn:microsoft.com/office/officeart/2005/8/layout/vProcess5"/>
    <dgm:cxn modelId="{5F39740C-8F6E-47B6-A895-89B15BD2C0AE}" type="presParOf" srcId="{5E83220B-62E6-4B43-9AEB-2DB60BCE9BC3}" destId="{08D74540-F034-4373-A4F2-AF4766989AAC}" srcOrd="2" destOrd="0" presId="urn:microsoft.com/office/officeart/2005/8/layout/vProcess5"/>
    <dgm:cxn modelId="{20CF446F-EB76-4CEE-B47E-5A7023A0963C}" type="presParOf" srcId="{5E83220B-62E6-4B43-9AEB-2DB60BCE9BC3}" destId="{7308380C-A76C-460F-B85F-D47204E2E93F}" srcOrd="3" destOrd="0" presId="urn:microsoft.com/office/officeart/2005/8/layout/vProcess5"/>
    <dgm:cxn modelId="{23087FC3-FB03-4305-B709-E0FFF29F3CC6}" type="presParOf" srcId="{5E83220B-62E6-4B43-9AEB-2DB60BCE9BC3}" destId="{8A3D349A-8C8E-4161-A144-1D14E7C6791D}" srcOrd="4" destOrd="0" presId="urn:microsoft.com/office/officeart/2005/8/layout/vProcess5"/>
    <dgm:cxn modelId="{3B93CEB7-F658-4A15-AD9A-66D528E60B34}" type="presParOf" srcId="{5E83220B-62E6-4B43-9AEB-2DB60BCE9BC3}" destId="{B3655C63-62CA-47C3-AB86-90987D3FCB7E}" srcOrd="5" destOrd="0" presId="urn:microsoft.com/office/officeart/2005/8/layout/vProcess5"/>
    <dgm:cxn modelId="{1F969900-6E0A-4166-AE3F-08AC9DF676C5}" type="presParOf" srcId="{5E83220B-62E6-4B43-9AEB-2DB60BCE9BC3}" destId="{E749CBF5-2705-4D7B-BA26-C4C932A7A912}" srcOrd="6" destOrd="0" presId="urn:microsoft.com/office/officeart/2005/8/layout/vProcess5"/>
    <dgm:cxn modelId="{C95D3B90-9876-4FE7-BD65-C4C40F13E63E}" type="presParOf" srcId="{5E83220B-62E6-4B43-9AEB-2DB60BCE9BC3}" destId="{278F61B1-F185-4AA3-A59E-F449CA814156}" srcOrd="7" destOrd="0" presId="urn:microsoft.com/office/officeart/2005/8/layout/vProcess5"/>
    <dgm:cxn modelId="{A48C9B19-6E25-4167-ABD1-6304FAAD0B66}" type="presParOf" srcId="{5E83220B-62E6-4B43-9AEB-2DB60BCE9BC3}" destId="{8D96333E-4BE2-4DAE-9878-6F4FF5F98FF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058B56-7E71-4B99-9946-D9BD40BAAFE6}" type="doc">
      <dgm:prSet loTypeId="urn:microsoft.com/office/officeart/2005/8/layout/pyramid2" loCatId="pyramid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9ED1E74-B24E-4A35-9C57-954125009547}">
      <dgm:prSet phldrT="[Text]"/>
      <dgm:spPr/>
      <dgm:t>
        <a:bodyPr/>
        <a:lstStyle/>
        <a:p>
          <a:r>
            <a:rPr lang="en-US" dirty="0" smtClean="0"/>
            <a:t>4:  Evaluating &amp; Synthesizing</a:t>
          </a:r>
          <a:endParaRPr lang="en-US" dirty="0"/>
        </a:p>
      </dgm:t>
    </dgm:pt>
    <dgm:pt modelId="{FB6CA307-69D1-48A5-AC30-02DD7AAB4986}" type="parTrans" cxnId="{43997FF9-831F-4B44-A435-08AD9CF1522A}">
      <dgm:prSet/>
      <dgm:spPr/>
      <dgm:t>
        <a:bodyPr/>
        <a:lstStyle/>
        <a:p>
          <a:endParaRPr lang="en-US"/>
        </a:p>
      </dgm:t>
    </dgm:pt>
    <dgm:pt modelId="{2F726B80-45B5-43DA-B699-CB066F409C7D}" type="sibTrans" cxnId="{43997FF9-831F-4B44-A435-08AD9CF1522A}">
      <dgm:prSet/>
      <dgm:spPr/>
      <dgm:t>
        <a:bodyPr/>
        <a:lstStyle/>
        <a:p>
          <a:endParaRPr lang="en-US"/>
        </a:p>
      </dgm:t>
    </dgm:pt>
    <dgm:pt modelId="{071B5658-BD2D-41E2-9933-793BA5BE4D1B}">
      <dgm:prSet phldrT="[Text]"/>
      <dgm:spPr/>
      <dgm:t>
        <a:bodyPr/>
        <a:lstStyle/>
        <a:p>
          <a:r>
            <a:rPr lang="en-US" dirty="0" smtClean="0"/>
            <a:t>3:  Analyzing</a:t>
          </a:r>
        </a:p>
      </dgm:t>
    </dgm:pt>
    <dgm:pt modelId="{C00739F1-C078-43F4-AA3C-A25C9DBC0F47}" type="parTrans" cxnId="{9DCE39C5-851D-4D2E-BDF6-E4AE632B5901}">
      <dgm:prSet/>
      <dgm:spPr/>
      <dgm:t>
        <a:bodyPr/>
        <a:lstStyle/>
        <a:p>
          <a:endParaRPr lang="en-US"/>
        </a:p>
      </dgm:t>
    </dgm:pt>
    <dgm:pt modelId="{A740B768-2D0A-443F-8DA1-545D1EBBFD0E}" type="sibTrans" cxnId="{9DCE39C5-851D-4D2E-BDF6-E4AE632B5901}">
      <dgm:prSet/>
      <dgm:spPr/>
      <dgm:t>
        <a:bodyPr/>
        <a:lstStyle/>
        <a:p>
          <a:endParaRPr lang="en-US"/>
        </a:p>
      </dgm:t>
    </dgm:pt>
    <dgm:pt modelId="{A7EC5CC7-E0B3-4F76-888C-8F4CE083F8F7}">
      <dgm:prSet phldrT="[Text]"/>
      <dgm:spPr/>
      <dgm:t>
        <a:bodyPr/>
        <a:lstStyle/>
        <a:p>
          <a:r>
            <a:rPr lang="en-US" dirty="0" smtClean="0"/>
            <a:t>2:  Applying</a:t>
          </a:r>
          <a:endParaRPr lang="en-US" dirty="0"/>
        </a:p>
      </dgm:t>
    </dgm:pt>
    <dgm:pt modelId="{CF8E5A15-9AFA-4E95-930B-DC0ADAA7BD0A}" type="parTrans" cxnId="{0E4B08FD-7A1D-4660-914B-90B2622BAE21}">
      <dgm:prSet/>
      <dgm:spPr/>
      <dgm:t>
        <a:bodyPr/>
        <a:lstStyle/>
        <a:p>
          <a:endParaRPr lang="en-US"/>
        </a:p>
      </dgm:t>
    </dgm:pt>
    <dgm:pt modelId="{F13BDDFA-C8B9-45D6-9193-1C724BFE22BA}" type="sibTrans" cxnId="{0E4B08FD-7A1D-4660-914B-90B2622BAE21}">
      <dgm:prSet/>
      <dgm:spPr/>
      <dgm:t>
        <a:bodyPr/>
        <a:lstStyle/>
        <a:p>
          <a:endParaRPr lang="en-US"/>
        </a:p>
      </dgm:t>
    </dgm:pt>
    <dgm:pt modelId="{C8509C84-3A41-4360-9F17-4A4F5F29C187}">
      <dgm:prSet phldrT="[Text]"/>
      <dgm:spPr/>
      <dgm:t>
        <a:bodyPr/>
        <a:lstStyle/>
        <a:p>
          <a:r>
            <a:rPr lang="en-US" dirty="0" smtClean="0"/>
            <a:t>1:  Understanding</a:t>
          </a:r>
          <a:endParaRPr lang="en-US" dirty="0"/>
        </a:p>
      </dgm:t>
    </dgm:pt>
    <dgm:pt modelId="{E0143E7F-99AC-466B-B54E-12AA0B0002E9}" type="parTrans" cxnId="{305F4FCC-543B-4E60-8E1F-D41239892174}">
      <dgm:prSet/>
      <dgm:spPr/>
      <dgm:t>
        <a:bodyPr/>
        <a:lstStyle/>
        <a:p>
          <a:endParaRPr lang="en-US"/>
        </a:p>
      </dgm:t>
    </dgm:pt>
    <dgm:pt modelId="{64081BB7-290C-456B-BB9D-A6DC61685BF9}" type="sibTrans" cxnId="{305F4FCC-543B-4E60-8E1F-D41239892174}">
      <dgm:prSet/>
      <dgm:spPr/>
      <dgm:t>
        <a:bodyPr/>
        <a:lstStyle/>
        <a:p>
          <a:endParaRPr lang="en-US"/>
        </a:p>
      </dgm:t>
    </dgm:pt>
    <dgm:pt modelId="{5752CED9-2E27-42E6-9484-3357B4982334}" type="pres">
      <dgm:prSet presAssocID="{10058B56-7E71-4B99-9946-D9BD40BAAFE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850E93A-806D-4D12-ABF3-AA75ED5FE21A}" type="pres">
      <dgm:prSet presAssocID="{10058B56-7E71-4B99-9946-D9BD40BAAFE6}" presName="pyramid" presStyleLbl="node1" presStyleIdx="0" presStyleCnt="1" custLinFactNeighborX="12042" custLinFactNeighborY="-2420"/>
      <dgm:spPr/>
      <dgm:t>
        <a:bodyPr/>
        <a:lstStyle/>
        <a:p>
          <a:endParaRPr lang="en-US"/>
        </a:p>
      </dgm:t>
    </dgm:pt>
    <dgm:pt modelId="{5E3236B2-4437-4996-A41A-59B4150F3E8C}" type="pres">
      <dgm:prSet presAssocID="{10058B56-7E71-4B99-9946-D9BD40BAAFE6}" presName="theList" presStyleCnt="0"/>
      <dgm:spPr/>
      <dgm:t>
        <a:bodyPr/>
        <a:lstStyle/>
        <a:p>
          <a:endParaRPr lang="en-US"/>
        </a:p>
      </dgm:t>
    </dgm:pt>
    <dgm:pt modelId="{5BDA2FED-DCEF-4D3C-80B3-85F6F01F4013}" type="pres">
      <dgm:prSet presAssocID="{B9ED1E74-B24E-4A35-9C57-954125009547}" presName="aNode" presStyleLbl="fgAcc1" presStyleIdx="0" presStyleCnt="4" custLinFactNeighborX="34850" custLinFactNeighborY="-801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A09351-FB6D-4219-95EE-A0D3550E0CF5}" type="pres">
      <dgm:prSet presAssocID="{B9ED1E74-B24E-4A35-9C57-954125009547}" presName="aSpace" presStyleCnt="0"/>
      <dgm:spPr/>
      <dgm:t>
        <a:bodyPr/>
        <a:lstStyle/>
        <a:p>
          <a:endParaRPr lang="en-US"/>
        </a:p>
      </dgm:t>
    </dgm:pt>
    <dgm:pt modelId="{03412D58-7573-4231-A168-86CB784C5748}" type="pres">
      <dgm:prSet presAssocID="{071B5658-BD2D-41E2-9933-793BA5BE4D1B}" presName="aNode" presStyleLbl="fgAcc1" presStyleIdx="1" presStyleCnt="4" custLinFactNeighborX="34850" custLinFactNeighborY="-128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B0069-C01D-4164-A217-790A43671D59}" type="pres">
      <dgm:prSet presAssocID="{071B5658-BD2D-41E2-9933-793BA5BE4D1B}" presName="aSpace" presStyleCnt="0"/>
      <dgm:spPr/>
      <dgm:t>
        <a:bodyPr/>
        <a:lstStyle/>
        <a:p>
          <a:endParaRPr lang="en-US"/>
        </a:p>
      </dgm:t>
    </dgm:pt>
    <dgm:pt modelId="{F6E6693F-1A54-473D-943D-1CFC0E996B8F}" type="pres">
      <dgm:prSet presAssocID="{A7EC5CC7-E0B3-4F76-888C-8F4CE083F8F7}" presName="aNode" presStyleLbl="fgAcc1" presStyleIdx="2" presStyleCnt="4" custLinFactNeighborX="34850" custLinFactNeighborY="-25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61844-01E7-4112-993F-A33235A2FD38}" type="pres">
      <dgm:prSet presAssocID="{A7EC5CC7-E0B3-4F76-888C-8F4CE083F8F7}" presName="aSpace" presStyleCnt="0"/>
      <dgm:spPr/>
      <dgm:t>
        <a:bodyPr/>
        <a:lstStyle/>
        <a:p>
          <a:endParaRPr lang="en-US"/>
        </a:p>
      </dgm:t>
    </dgm:pt>
    <dgm:pt modelId="{DC8DFB27-882A-4B14-8C98-FB9787FC3A58}" type="pres">
      <dgm:prSet presAssocID="{C8509C84-3A41-4360-9F17-4A4F5F29C187}" presName="aNode" presStyleLbl="fgAcc1" presStyleIdx="3" presStyleCnt="4" custLinFactNeighborX="34850" custLinFactNeighborY="-25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142DC-90A7-4828-8E09-DF3A51D2D067}" type="pres">
      <dgm:prSet presAssocID="{C8509C84-3A41-4360-9F17-4A4F5F29C187}" presName="aSpace" presStyleCnt="0"/>
      <dgm:spPr/>
      <dgm:t>
        <a:bodyPr/>
        <a:lstStyle/>
        <a:p>
          <a:endParaRPr lang="en-US"/>
        </a:p>
      </dgm:t>
    </dgm:pt>
  </dgm:ptLst>
  <dgm:cxnLst>
    <dgm:cxn modelId="{D09DFA9C-850F-458E-9BE5-228A3C02D047}" type="presOf" srcId="{A7EC5CC7-E0B3-4F76-888C-8F4CE083F8F7}" destId="{F6E6693F-1A54-473D-943D-1CFC0E996B8F}" srcOrd="0" destOrd="0" presId="urn:microsoft.com/office/officeart/2005/8/layout/pyramid2"/>
    <dgm:cxn modelId="{4E90B43D-B4FB-409F-AA21-6A85BFBA95F6}" type="presOf" srcId="{071B5658-BD2D-41E2-9933-793BA5BE4D1B}" destId="{03412D58-7573-4231-A168-86CB784C5748}" srcOrd="0" destOrd="0" presId="urn:microsoft.com/office/officeart/2005/8/layout/pyramid2"/>
    <dgm:cxn modelId="{78C22F54-A10F-4E1E-A533-368B08CF1902}" type="presOf" srcId="{C8509C84-3A41-4360-9F17-4A4F5F29C187}" destId="{DC8DFB27-882A-4B14-8C98-FB9787FC3A58}" srcOrd="0" destOrd="0" presId="urn:microsoft.com/office/officeart/2005/8/layout/pyramid2"/>
    <dgm:cxn modelId="{6480C1B7-5E34-4A28-A29B-4DCCFD2A6366}" type="presOf" srcId="{B9ED1E74-B24E-4A35-9C57-954125009547}" destId="{5BDA2FED-DCEF-4D3C-80B3-85F6F01F4013}" srcOrd="0" destOrd="0" presId="urn:microsoft.com/office/officeart/2005/8/layout/pyramid2"/>
    <dgm:cxn modelId="{F0AACE0C-D23F-4AB9-9BD7-C6E2E9FB085B}" type="presOf" srcId="{10058B56-7E71-4B99-9946-D9BD40BAAFE6}" destId="{5752CED9-2E27-42E6-9484-3357B4982334}" srcOrd="0" destOrd="0" presId="urn:microsoft.com/office/officeart/2005/8/layout/pyramid2"/>
    <dgm:cxn modelId="{305F4FCC-543B-4E60-8E1F-D41239892174}" srcId="{10058B56-7E71-4B99-9946-D9BD40BAAFE6}" destId="{C8509C84-3A41-4360-9F17-4A4F5F29C187}" srcOrd="3" destOrd="0" parTransId="{E0143E7F-99AC-466B-B54E-12AA0B0002E9}" sibTransId="{64081BB7-290C-456B-BB9D-A6DC61685BF9}"/>
    <dgm:cxn modelId="{0E4B08FD-7A1D-4660-914B-90B2622BAE21}" srcId="{10058B56-7E71-4B99-9946-D9BD40BAAFE6}" destId="{A7EC5CC7-E0B3-4F76-888C-8F4CE083F8F7}" srcOrd="2" destOrd="0" parTransId="{CF8E5A15-9AFA-4E95-930B-DC0ADAA7BD0A}" sibTransId="{F13BDDFA-C8B9-45D6-9193-1C724BFE22BA}"/>
    <dgm:cxn modelId="{43997FF9-831F-4B44-A435-08AD9CF1522A}" srcId="{10058B56-7E71-4B99-9946-D9BD40BAAFE6}" destId="{B9ED1E74-B24E-4A35-9C57-954125009547}" srcOrd="0" destOrd="0" parTransId="{FB6CA307-69D1-48A5-AC30-02DD7AAB4986}" sibTransId="{2F726B80-45B5-43DA-B699-CB066F409C7D}"/>
    <dgm:cxn modelId="{9DCE39C5-851D-4D2E-BDF6-E4AE632B5901}" srcId="{10058B56-7E71-4B99-9946-D9BD40BAAFE6}" destId="{071B5658-BD2D-41E2-9933-793BA5BE4D1B}" srcOrd="1" destOrd="0" parTransId="{C00739F1-C078-43F4-AA3C-A25C9DBC0F47}" sibTransId="{A740B768-2D0A-443F-8DA1-545D1EBBFD0E}"/>
    <dgm:cxn modelId="{694DBBA0-4178-41FE-9F4A-21064E3B1EA7}" type="presParOf" srcId="{5752CED9-2E27-42E6-9484-3357B4982334}" destId="{B850E93A-806D-4D12-ABF3-AA75ED5FE21A}" srcOrd="0" destOrd="0" presId="urn:microsoft.com/office/officeart/2005/8/layout/pyramid2"/>
    <dgm:cxn modelId="{B4AE6554-0AA9-4FA2-80D0-7934D32B6885}" type="presParOf" srcId="{5752CED9-2E27-42E6-9484-3357B4982334}" destId="{5E3236B2-4437-4996-A41A-59B4150F3E8C}" srcOrd="1" destOrd="0" presId="urn:microsoft.com/office/officeart/2005/8/layout/pyramid2"/>
    <dgm:cxn modelId="{1F5F1FCB-8B8E-45C7-80BB-034C22A1CAC3}" type="presParOf" srcId="{5E3236B2-4437-4996-A41A-59B4150F3E8C}" destId="{5BDA2FED-DCEF-4D3C-80B3-85F6F01F4013}" srcOrd="0" destOrd="0" presId="urn:microsoft.com/office/officeart/2005/8/layout/pyramid2"/>
    <dgm:cxn modelId="{6A55718C-4A9F-4ED7-89C2-0A57CF678B59}" type="presParOf" srcId="{5E3236B2-4437-4996-A41A-59B4150F3E8C}" destId="{EDA09351-FB6D-4219-95EE-A0D3550E0CF5}" srcOrd="1" destOrd="0" presId="urn:microsoft.com/office/officeart/2005/8/layout/pyramid2"/>
    <dgm:cxn modelId="{906BC0EA-4CA1-4CBA-845C-A758F8AF73C8}" type="presParOf" srcId="{5E3236B2-4437-4996-A41A-59B4150F3E8C}" destId="{03412D58-7573-4231-A168-86CB784C5748}" srcOrd="2" destOrd="0" presId="urn:microsoft.com/office/officeart/2005/8/layout/pyramid2"/>
    <dgm:cxn modelId="{F0BD4B37-3FD3-40CB-9C62-D2CDA26B3520}" type="presParOf" srcId="{5E3236B2-4437-4996-A41A-59B4150F3E8C}" destId="{853B0069-C01D-4164-A217-790A43671D59}" srcOrd="3" destOrd="0" presId="urn:microsoft.com/office/officeart/2005/8/layout/pyramid2"/>
    <dgm:cxn modelId="{71AC10B8-4AAF-4A8B-8940-6A6F5C022C08}" type="presParOf" srcId="{5E3236B2-4437-4996-A41A-59B4150F3E8C}" destId="{F6E6693F-1A54-473D-943D-1CFC0E996B8F}" srcOrd="4" destOrd="0" presId="urn:microsoft.com/office/officeart/2005/8/layout/pyramid2"/>
    <dgm:cxn modelId="{9C2AFD5E-9940-426A-997E-8EAD426E8A28}" type="presParOf" srcId="{5E3236B2-4437-4996-A41A-59B4150F3E8C}" destId="{50261844-01E7-4112-993F-A33235A2FD38}" srcOrd="5" destOrd="0" presId="urn:microsoft.com/office/officeart/2005/8/layout/pyramid2"/>
    <dgm:cxn modelId="{4A75D298-4015-49D4-8838-8FF4A7A0152B}" type="presParOf" srcId="{5E3236B2-4437-4996-A41A-59B4150F3E8C}" destId="{DC8DFB27-882A-4B14-8C98-FB9787FC3A58}" srcOrd="6" destOrd="0" presId="urn:microsoft.com/office/officeart/2005/8/layout/pyramid2"/>
    <dgm:cxn modelId="{7BAAD7E5-DAC7-4066-84E2-C9A336F41873}" type="presParOf" srcId="{5E3236B2-4437-4996-A41A-59B4150F3E8C}" destId="{94B142DC-90A7-4828-8E09-DF3A51D2D06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1147E7-084C-4DCF-B9FD-DA8F667A9723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892490-05CB-4E11-88F6-72D3CE4BA1BB}">
      <dgm:prSet phldrT="[Text]"/>
      <dgm:spPr/>
      <dgm:t>
        <a:bodyPr/>
        <a:lstStyle/>
        <a:p>
          <a:r>
            <a:rPr lang="en-US" dirty="0" smtClean="0"/>
            <a:t>Search for the literal answer.  There is one right answer, and it can be proven.</a:t>
          </a:r>
          <a:endParaRPr lang="en-US" dirty="0"/>
        </a:p>
      </dgm:t>
    </dgm:pt>
    <dgm:pt modelId="{97036C8B-99FB-4824-82D2-AB496D7953A4}" type="parTrans" cxnId="{218BA15E-D969-4C1E-B992-ECFBE15A485E}">
      <dgm:prSet/>
      <dgm:spPr/>
      <dgm:t>
        <a:bodyPr/>
        <a:lstStyle/>
        <a:p>
          <a:endParaRPr lang="en-US"/>
        </a:p>
      </dgm:t>
    </dgm:pt>
    <dgm:pt modelId="{418CF879-FC85-47E8-B1AA-6EF2316808E0}" type="sibTrans" cxnId="{218BA15E-D969-4C1E-B992-ECFBE15A485E}">
      <dgm:prSet/>
      <dgm:spPr/>
      <dgm:t>
        <a:bodyPr/>
        <a:lstStyle/>
        <a:p>
          <a:endParaRPr lang="en-US"/>
        </a:p>
      </dgm:t>
    </dgm:pt>
    <dgm:pt modelId="{42228AB5-CF58-46BC-A9B2-83F2124E863C}">
      <dgm:prSet phldrT="[Text]"/>
      <dgm:spPr/>
      <dgm:t>
        <a:bodyPr/>
        <a:lstStyle/>
        <a:p>
          <a:r>
            <a:rPr lang="en-US" dirty="0" smtClean="0"/>
            <a:t>How many stepsisters did Cinderella have?</a:t>
          </a:r>
          <a:endParaRPr lang="en-US" dirty="0"/>
        </a:p>
      </dgm:t>
    </dgm:pt>
    <dgm:pt modelId="{D47DB891-1F9A-40DB-A204-4656A83CE0F4}" type="parTrans" cxnId="{192CF7B1-0A78-41D2-BFA3-E14F69AF9572}">
      <dgm:prSet/>
      <dgm:spPr/>
      <dgm:t>
        <a:bodyPr/>
        <a:lstStyle/>
        <a:p>
          <a:endParaRPr lang="en-US"/>
        </a:p>
      </dgm:t>
    </dgm:pt>
    <dgm:pt modelId="{C90D5415-D418-40BB-AFE1-F08D74533265}" type="sibTrans" cxnId="{192CF7B1-0A78-41D2-BFA3-E14F69AF9572}">
      <dgm:prSet/>
      <dgm:spPr/>
      <dgm:t>
        <a:bodyPr/>
        <a:lstStyle/>
        <a:p>
          <a:endParaRPr lang="en-US"/>
        </a:p>
      </dgm:t>
    </dgm:pt>
    <dgm:pt modelId="{6F03A20F-59B4-42FC-BB30-ED7D7031CA42}">
      <dgm:prSet phldrT="[Text]"/>
      <dgm:spPr/>
      <dgm:t>
        <a:bodyPr/>
        <a:lstStyle/>
        <a:p>
          <a:r>
            <a:rPr lang="en-US" dirty="0" smtClean="0"/>
            <a:t>How did she get to the ball?</a:t>
          </a:r>
          <a:endParaRPr lang="en-US" dirty="0"/>
        </a:p>
      </dgm:t>
    </dgm:pt>
    <dgm:pt modelId="{40576C21-8697-4886-9DFC-3A2844EE6B26}" type="parTrans" cxnId="{EE127D5E-4163-4569-905C-0CE2086CE5A8}">
      <dgm:prSet/>
      <dgm:spPr/>
      <dgm:t>
        <a:bodyPr/>
        <a:lstStyle/>
        <a:p>
          <a:endParaRPr lang="en-US"/>
        </a:p>
      </dgm:t>
    </dgm:pt>
    <dgm:pt modelId="{9A22AEE8-3ACB-41E7-8385-1285FA112D8F}" type="sibTrans" cxnId="{EE127D5E-4163-4569-905C-0CE2086CE5A8}">
      <dgm:prSet/>
      <dgm:spPr/>
      <dgm:t>
        <a:bodyPr/>
        <a:lstStyle/>
        <a:p>
          <a:endParaRPr lang="en-US"/>
        </a:p>
      </dgm:t>
    </dgm:pt>
    <dgm:pt modelId="{E60E54C7-9FF1-4C4C-8736-267FC8EDBF10}">
      <dgm:prSet phldrT="[Text]"/>
      <dgm:spPr/>
      <dgm:t>
        <a:bodyPr/>
        <a:lstStyle/>
        <a:p>
          <a:r>
            <a:rPr lang="en-US" dirty="0" smtClean="0"/>
            <a:t>What kind of shoes did she wear to the ball?</a:t>
          </a:r>
          <a:endParaRPr lang="en-US" dirty="0"/>
        </a:p>
      </dgm:t>
    </dgm:pt>
    <dgm:pt modelId="{5D669DC6-C83C-4432-A76B-7B63ED22CA2E}" type="parTrans" cxnId="{DBDE0A60-01B3-497B-874E-1D963FE1B2ED}">
      <dgm:prSet/>
      <dgm:spPr/>
      <dgm:t>
        <a:bodyPr/>
        <a:lstStyle/>
        <a:p>
          <a:endParaRPr lang="en-US"/>
        </a:p>
      </dgm:t>
    </dgm:pt>
    <dgm:pt modelId="{FDCC6C99-9918-474A-A24B-E3DBFB981E40}" type="sibTrans" cxnId="{DBDE0A60-01B3-497B-874E-1D963FE1B2ED}">
      <dgm:prSet/>
      <dgm:spPr/>
      <dgm:t>
        <a:bodyPr/>
        <a:lstStyle/>
        <a:p>
          <a:endParaRPr lang="en-US"/>
        </a:p>
      </dgm:t>
    </dgm:pt>
    <dgm:pt modelId="{C2C38BF6-303D-4B04-8ED8-652B16721F86}" type="pres">
      <dgm:prSet presAssocID="{E61147E7-084C-4DCF-B9FD-DA8F667A972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09F738-4248-4A0F-99D7-BECABECEEA8C}" type="pres">
      <dgm:prSet presAssocID="{62892490-05CB-4E11-88F6-72D3CE4BA1BB}" presName="roof" presStyleLbl="dkBgShp" presStyleIdx="0" presStyleCnt="2"/>
      <dgm:spPr/>
      <dgm:t>
        <a:bodyPr/>
        <a:lstStyle/>
        <a:p>
          <a:endParaRPr lang="en-US"/>
        </a:p>
      </dgm:t>
    </dgm:pt>
    <dgm:pt modelId="{28B4F457-DCF8-42D8-8DAB-58F0B1F191F7}" type="pres">
      <dgm:prSet presAssocID="{62892490-05CB-4E11-88F6-72D3CE4BA1BB}" presName="pillars" presStyleCnt="0"/>
      <dgm:spPr/>
    </dgm:pt>
    <dgm:pt modelId="{BC03C1D5-9622-4759-B2BF-08B2472A8DB1}" type="pres">
      <dgm:prSet presAssocID="{62892490-05CB-4E11-88F6-72D3CE4BA1BB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2F28D-ED62-4F76-8707-3D986F9DCA37}" type="pres">
      <dgm:prSet presAssocID="{6F03A20F-59B4-42FC-BB30-ED7D7031CA42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3167A-D4D4-4C03-8E94-2CFE2CD361C0}" type="pres">
      <dgm:prSet presAssocID="{E60E54C7-9FF1-4C4C-8736-267FC8EDBF1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DF494-7991-4BFD-AD81-8E4D3632E2B0}" type="pres">
      <dgm:prSet presAssocID="{62892490-05CB-4E11-88F6-72D3CE4BA1BB}" presName="base" presStyleLbl="dkBgShp" presStyleIdx="1" presStyleCnt="2"/>
      <dgm:spPr/>
    </dgm:pt>
  </dgm:ptLst>
  <dgm:cxnLst>
    <dgm:cxn modelId="{03D08A49-DBD1-45BD-962D-71B0A00CB6B7}" type="presOf" srcId="{6F03A20F-59B4-42FC-BB30-ED7D7031CA42}" destId="{43D2F28D-ED62-4F76-8707-3D986F9DCA37}" srcOrd="0" destOrd="0" presId="urn:microsoft.com/office/officeart/2005/8/layout/hList3"/>
    <dgm:cxn modelId="{84FD5F56-9ED8-463D-A4A5-AB78848A520B}" type="presOf" srcId="{62892490-05CB-4E11-88F6-72D3CE4BA1BB}" destId="{D109F738-4248-4A0F-99D7-BECABECEEA8C}" srcOrd="0" destOrd="0" presId="urn:microsoft.com/office/officeart/2005/8/layout/hList3"/>
    <dgm:cxn modelId="{1AFD04B9-9562-4929-87D1-71AF7A20B803}" type="presOf" srcId="{E60E54C7-9FF1-4C4C-8736-267FC8EDBF10}" destId="{9AA3167A-D4D4-4C03-8E94-2CFE2CD361C0}" srcOrd="0" destOrd="0" presId="urn:microsoft.com/office/officeart/2005/8/layout/hList3"/>
    <dgm:cxn modelId="{218BA15E-D969-4C1E-B992-ECFBE15A485E}" srcId="{E61147E7-084C-4DCF-B9FD-DA8F667A9723}" destId="{62892490-05CB-4E11-88F6-72D3CE4BA1BB}" srcOrd="0" destOrd="0" parTransId="{97036C8B-99FB-4824-82D2-AB496D7953A4}" sibTransId="{418CF879-FC85-47E8-B1AA-6EF2316808E0}"/>
    <dgm:cxn modelId="{DBDE0A60-01B3-497B-874E-1D963FE1B2ED}" srcId="{62892490-05CB-4E11-88F6-72D3CE4BA1BB}" destId="{E60E54C7-9FF1-4C4C-8736-267FC8EDBF10}" srcOrd="2" destOrd="0" parTransId="{5D669DC6-C83C-4432-A76B-7B63ED22CA2E}" sibTransId="{FDCC6C99-9918-474A-A24B-E3DBFB981E40}"/>
    <dgm:cxn modelId="{192CF7B1-0A78-41D2-BFA3-E14F69AF9572}" srcId="{62892490-05CB-4E11-88F6-72D3CE4BA1BB}" destId="{42228AB5-CF58-46BC-A9B2-83F2124E863C}" srcOrd="0" destOrd="0" parTransId="{D47DB891-1F9A-40DB-A204-4656A83CE0F4}" sibTransId="{C90D5415-D418-40BB-AFE1-F08D74533265}"/>
    <dgm:cxn modelId="{074D6899-1775-4866-846C-F5DF27BD6CE7}" type="presOf" srcId="{E61147E7-084C-4DCF-B9FD-DA8F667A9723}" destId="{C2C38BF6-303D-4B04-8ED8-652B16721F86}" srcOrd="0" destOrd="0" presId="urn:microsoft.com/office/officeart/2005/8/layout/hList3"/>
    <dgm:cxn modelId="{EE127D5E-4163-4569-905C-0CE2086CE5A8}" srcId="{62892490-05CB-4E11-88F6-72D3CE4BA1BB}" destId="{6F03A20F-59B4-42FC-BB30-ED7D7031CA42}" srcOrd="1" destOrd="0" parTransId="{40576C21-8697-4886-9DFC-3A2844EE6B26}" sibTransId="{9A22AEE8-3ACB-41E7-8385-1285FA112D8F}"/>
    <dgm:cxn modelId="{C1A54095-B5CE-41BE-A673-65C6103B1035}" type="presOf" srcId="{42228AB5-CF58-46BC-A9B2-83F2124E863C}" destId="{BC03C1D5-9622-4759-B2BF-08B2472A8DB1}" srcOrd="0" destOrd="0" presId="urn:microsoft.com/office/officeart/2005/8/layout/hList3"/>
    <dgm:cxn modelId="{3F66DF2F-5A8A-4906-96A8-AB3728EA2E44}" type="presParOf" srcId="{C2C38BF6-303D-4B04-8ED8-652B16721F86}" destId="{D109F738-4248-4A0F-99D7-BECABECEEA8C}" srcOrd="0" destOrd="0" presId="urn:microsoft.com/office/officeart/2005/8/layout/hList3"/>
    <dgm:cxn modelId="{35C8D04E-C6B2-4958-B2DB-E180172AF3FC}" type="presParOf" srcId="{C2C38BF6-303D-4B04-8ED8-652B16721F86}" destId="{28B4F457-DCF8-42D8-8DAB-58F0B1F191F7}" srcOrd="1" destOrd="0" presId="urn:microsoft.com/office/officeart/2005/8/layout/hList3"/>
    <dgm:cxn modelId="{EC1D6F06-50DB-46C7-8E15-1E3274542FB9}" type="presParOf" srcId="{28B4F457-DCF8-42D8-8DAB-58F0B1F191F7}" destId="{BC03C1D5-9622-4759-B2BF-08B2472A8DB1}" srcOrd="0" destOrd="0" presId="urn:microsoft.com/office/officeart/2005/8/layout/hList3"/>
    <dgm:cxn modelId="{78A73769-9107-4E18-A2BA-D1D35329C6A5}" type="presParOf" srcId="{28B4F457-DCF8-42D8-8DAB-58F0B1F191F7}" destId="{43D2F28D-ED62-4F76-8707-3D986F9DCA37}" srcOrd="1" destOrd="0" presId="urn:microsoft.com/office/officeart/2005/8/layout/hList3"/>
    <dgm:cxn modelId="{17322CC7-7AE7-4CD1-9BD9-2F57D9461F45}" type="presParOf" srcId="{28B4F457-DCF8-42D8-8DAB-58F0B1F191F7}" destId="{9AA3167A-D4D4-4C03-8E94-2CFE2CD361C0}" srcOrd="2" destOrd="0" presId="urn:microsoft.com/office/officeart/2005/8/layout/hList3"/>
    <dgm:cxn modelId="{3220748A-E3BD-4FD5-AA82-40389902D37D}" type="presParOf" srcId="{C2C38BF6-303D-4B04-8ED8-652B16721F86}" destId="{02CDF494-7991-4BFD-AD81-8E4D3632E2B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1ED275-CD20-4FB6-852C-13EF0EA2C465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9448F7-8A20-4E4E-B64B-AADD52E38579}">
      <dgm:prSet phldrT="[Text]"/>
      <dgm:spPr/>
      <dgm:t>
        <a:bodyPr/>
        <a:lstStyle/>
        <a:p>
          <a:r>
            <a:rPr lang="en-US" dirty="0" smtClean="0"/>
            <a:t>Apply text to make interpretations, draw conclusions, make predictions, etc.</a:t>
          </a:r>
          <a:endParaRPr lang="en-US" dirty="0"/>
        </a:p>
      </dgm:t>
    </dgm:pt>
    <dgm:pt modelId="{33EE17AC-38FB-47A5-8CC6-315571F28F6F}" type="parTrans" cxnId="{6D39FA0E-A4FD-4C28-8EC0-BB7073F3FD68}">
      <dgm:prSet/>
      <dgm:spPr/>
      <dgm:t>
        <a:bodyPr/>
        <a:lstStyle/>
        <a:p>
          <a:endParaRPr lang="en-US"/>
        </a:p>
      </dgm:t>
    </dgm:pt>
    <dgm:pt modelId="{8257AD1D-37F7-43B6-8A75-32CCD429829E}" type="sibTrans" cxnId="{6D39FA0E-A4FD-4C28-8EC0-BB7073F3FD68}">
      <dgm:prSet/>
      <dgm:spPr/>
      <dgm:t>
        <a:bodyPr/>
        <a:lstStyle/>
        <a:p>
          <a:endParaRPr lang="en-US"/>
        </a:p>
      </dgm:t>
    </dgm:pt>
    <dgm:pt modelId="{FC8E2DEC-F28C-4AC8-B45E-6C97CB528DC8}">
      <dgm:prSet phldrT="[Text]"/>
      <dgm:spPr/>
      <dgm:t>
        <a:bodyPr/>
        <a:lstStyle/>
        <a:p>
          <a:r>
            <a:rPr lang="en-US" dirty="0" smtClean="0"/>
            <a:t>What conclusions can be drawn about the prince from his actions after Cinderella leaves the ball?</a:t>
          </a:r>
          <a:endParaRPr lang="en-US" dirty="0"/>
        </a:p>
      </dgm:t>
    </dgm:pt>
    <dgm:pt modelId="{E075086D-9743-4A66-B8AF-F05356FDF3C0}" type="parTrans" cxnId="{60BBD8B2-6BC5-43E0-9C79-442E2C4530BA}">
      <dgm:prSet/>
      <dgm:spPr/>
      <dgm:t>
        <a:bodyPr/>
        <a:lstStyle/>
        <a:p>
          <a:endParaRPr lang="en-US"/>
        </a:p>
      </dgm:t>
    </dgm:pt>
    <dgm:pt modelId="{42407D76-E1BD-484E-AFE7-B100F5EAD156}" type="sibTrans" cxnId="{60BBD8B2-6BC5-43E0-9C79-442E2C4530BA}">
      <dgm:prSet/>
      <dgm:spPr/>
      <dgm:t>
        <a:bodyPr/>
        <a:lstStyle/>
        <a:p>
          <a:endParaRPr lang="en-US"/>
        </a:p>
      </dgm:t>
    </dgm:pt>
    <dgm:pt modelId="{EB94C107-9331-4CE1-98A0-C73BB748F670}">
      <dgm:prSet phldrT="[Text]"/>
      <dgm:spPr/>
      <dgm:t>
        <a:bodyPr/>
        <a:lstStyle/>
        <a:p>
          <a:r>
            <a:rPr lang="en-US" dirty="0" smtClean="0"/>
            <a:t>Are Cinderella and the prince likely to live happily ever after?  Why or why not?</a:t>
          </a:r>
          <a:endParaRPr lang="en-US" dirty="0"/>
        </a:p>
      </dgm:t>
    </dgm:pt>
    <dgm:pt modelId="{6677F9CE-7523-4C6D-8550-79EC6BF57EF9}" type="parTrans" cxnId="{6DF9AE26-8F21-4466-8C74-850A7B967DD8}">
      <dgm:prSet/>
      <dgm:spPr/>
      <dgm:t>
        <a:bodyPr/>
        <a:lstStyle/>
        <a:p>
          <a:endParaRPr lang="en-US"/>
        </a:p>
      </dgm:t>
    </dgm:pt>
    <dgm:pt modelId="{D1372031-2222-4702-8067-3A13F7EBA5F0}" type="sibTrans" cxnId="{6DF9AE26-8F21-4466-8C74-850A7B967DD8}">
      <dgm:prSet/>
      <dgm:spPr/>
      <dgm:t>
        <a:bodyPr/>
        <a:lstStyle/>
        <a:p>
          <a:endParaRPr lang="en-US"/>
        </a:p>
      </dgm:t>
    </dgm:pt>
    <dgm:pt modelId="{3040B1B5-D2F3-4248-A1BB-CB5F3C1641B4}" type="pres">
      <dgm:prSet presAssocID="{8C1ED275-CD20-4FB6-852C-13EF0EA2C46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998A43-E567-4CBF-B784-AC2A8746F862}" type="pres">
      <dgm:prSet presAssocID="{4A9448F7-8A20-4E4E-B64B-AADD52E38579}" presName="roof" presStyleLbl="dkBgShp" presStyleIdx="0" presStyleCnt="2"/>
      <dgm:spPr/>
      <dgm:t>
        <a:bodyPr/>
        <a:lstStyle/>
        <a:p>
          <a:endParaRPr lang="en-US"/>
        </a:p>
      </dgm:t>
    </dgm:pt>
    <dgm:pt modelId="{C6990557-8826-4B0C-92CC-5773F6CD7295}" type="pres">
      <dgm:prSet presAssocID="{4A9448F7-8A20-4E4E-B64B-AADD52E38579}" presName="pillars" presStyleCnt="0"/>
      <dgm:spPr/>
    </dgm:pt>
    <dgm:pt modelId="{3574C435-FF73-479D-AA3F-3A73FE1F85D3}" type="pres">
      <dgm:prSet presAssocID="{4A9448F7-8A20-4E4E-B64B-AADD52E38579}" presName="pillar1" presStyleLbl="node1" presStyleIdx="0" presStyleCnt="2" custScaleX="79422" custScaleY="96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91A3F-BCB0-466F-BA1E-CD8ABE1A6DEF}" type="pres">
      <dgm:prSet presAssocID="{EB94C107-9331-4CE1-98A0-C73BB748F670}" presName="pillarX" presStyleLbl="node1" presStyleIdx="1" presStyleCnt="2" custScaleX="80454" custScaleY="96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A9944-61A1-417F-A1DC-B7A9562632A5}" type="pres">
      <dgm:prSet presAssocID="{4A9448F7-8A20-4E4E-B64B-AADD52E38579}" presName="base" presStyleLbl="dkBgShp" presStyleIdx="1" presStyleCnt="2"/>
      <dgm:spPr/>
    </dgm:pt>
  </dgm:ptLst>
  <dgm:cxnLst>
    <dgm:cxn modelId="{CF372CE3-ADBF-4145-BAF2-2369079A88E4}" type="presOf" srcId="{EB94C107-9331-4CE1-98A0-C73BB748F670}" destId="{47191A3F-BCB0-466F-BA1E-CD8ABE1A6DEF}" srcOrd="0" destOrd="0" presId="urn:microsoft.com/office/officeart/2005/8/layout/hList3"/>
    <dgm:cxn modelId="{6D39FA0E-A4FD-4C28-8EC0-BB7073F3FD68}" srcId="{8C1ED275-CD20-4FB6-852C-13EF0EA2C465}" destId="{4A9448F7-8A20-4E4E-B64B-AADD52E38579}" srcOrd="0" destOrd="0" parTransId="{33EE17AC-38FB-47A5-8CC6-315571F28F6F}" sibTransId="{8257AD1D-37F7-43B6-8A75-32CCD429829E}"/>
    <dgm:cxn modelId="{80223D17-7A01-45A3-A3C1-7C1B43307927}" type="presOf" srcId="{8C1ED275-CD20-4FB6-852C-13EF0EA2C465}" destId="{3040B1B5-D2F3-4248-A1BB-CB5F3C1641B4}" srcOrd="0" destOrd="0" presId="urn:microsoft.com/office/officeart/2005/8/layout/hList3"/>
    <dgm:cxn modelId="{1848AFAB-EADA-4E14-820D-F11230857E72}" type="presOf" srcId="{4A9448F7-8A20-4E4E-B64B-AADD52E38579}" destId="{54998A43-E567-4CBF-B784-AC2A8746F862}" srcOrd="0" destOrd="0" presId="urn:microsoft.com/office/officeart/2005/8/layout/hList3"/>
    <dgm:cxn modelId="{6DF9AE26-8F21-4466-8C74-850A7B967DD8}" srcId="{4A9448F7-8A20-4E4E-B64B-AADD52E38579}" destId="{EB94C107-9331-4CE1-98A0-C73BB748F670}" srcOrd="1" destOrd="0" parTransId="{6677F9CE-7523-4C6D-8550-79EC6BF57EF9}" sibTransId="{D1372031-2222-4702-8067-3A13F7EBA5F0}"/>
    <dgm:cxn modelId="{60BBD8B2-6BC5-43E0-9C79-442E2C4530BA}" srcId="{4A9448F7-8A20-4E4E-B64B-AADD52E38579}" destId="{FC8E2DEC-F28C-4AC8-B45E-6C97CB528DC8}" srcOrd="0" destOrd="0" parTransId="{E075086D-9743-4A66-B8AF-F05356FDF3C0}" sibTransId="{42407D76-E1BD-484E-AFE7-B100F5EAD156}"/>
    <dgm:cxn modelId="{528A993C-875E-4EFA-A5F8-0DB406FA9C5E}" type="presOf" srcId="{FC8E2DEC-F28C-4AC8-B45E-6C97CB528DC8}" destId="{3574C435-FF73-479D-AA3F-3A73FE1F85D3}" srcOrd="0" destOrd="0" presId="urn:microsoft.com/office/officeart/2005/8/layout/hList3"/>
    <dgm:cxn modelId="{28935DFA-85C8-4FED-A9B4-1352ABEA52E6}" type="presParOf" srcId="{3040B1B5-D2F3-4248-A1BB-CB5F3C1641B4}" destId="{54998A43-E567-4CBF-B784-AC2A8746F862}" srcOrd="0" destOrd="0" presId="urn:microsoft.com/office/officeart/2005/8/layout/hList3"/>
    <dgm:cxn modelId="{2756666A-14E9-4AA7-BE03-72E56B92004A}" type="presParOf" srcId="{3040B1B5-D2F3-4248-A1BB-CB5F3C1641B4}" destId="{C6990557-8826-4B0C-92CC-5773F6CD7295}" srcOrd="1" destOrd="0" presId="urn:microsoft.com/office/officeart/2005/8/layout/hList3"/>
    <dgm:cxn modelId="{9D935747-CE5F-469A-97FA-1BEDBBF7B399}" type="presParOf" srcId="{C6990557-8826-4B0C-92CC-5773F6CD7295}" destId="{3574C435-FF73-479D-AA3F-3A73FE1F85D3}" srcOrd="0" destOrd="0" presId="urn:microsoft.com/office/officeart/2005/8/layout/hList3"/>
    <dgm:cxn modelId="{D84876AC-3DA4-41A8-868D-554E04B7EF8D}" type="presParOf" srcId="{C6990557-8826-4B0C-92CC-5773F6CD7295}" destId="{47191A3F-BCB0-466F-BA1E-CD8ABE1A6DEF}" srcOrd="1" destOrd="0" presId="urn:microsoft.com/office/officeart/2005/8/layout/hList3"/>
    <dgm:cxn modelId="{63512402-24AB-4035-96C3-048718F731C1}" type="presParOf" srcId="{3040B1B5-D2F3-4248-A1BB-CB5F3C1641B4}" destId="{1D4A9944-61A1-417F-A1DC-B7A9562632A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6E47808-D6EE-41EE-997C-DA9BCB5BA545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F29435-2EDE-4488-91EA-B4E954344356}">
      <dgm:prSet phldrT="[Text]"/>
      <dgm:spPr/>
      <dgm:t>
        <a:bodyPr/>
        <a:lstStyle/>
        <a:p>
          <a:r>
            <a:rPr lang="en-US" dirty="0" smtClean="0"/>
            <a:t>Which components of the text create overall tone and theme?</a:t>
          </a:r>
          <a:endParaRPr lang="en-US" dirty="0"/>
        </a:p>
      </dgm:t>
    </dgm:pt>
    <dgm:pt modelId="{B38D4365-518F-433D-A6B5-13B6BE49A6BC}" type="parTrans" cxnId="{409E194C-4910-4370-A4FD-33AA70F6F62E}">
      <dgm:prSet/>
      <dgm:spPr/>
      <dgm:t>
        <a:bodyPr/>
        <a:lstStyle/>
        <a:p>
          <a:endParaRPr lang="en-US"/>
        </a:p>
      </dgm:t>
    </dgm:pt>
    <dgm:pt modelId="{031761DE-3266-4721-A085-980EB6A22EB4}" type="sibTrans" cxnId="{409E194C-4910-4370-A4FD-33AA70F6F62E}">
      <dgm:prSet/>
      <dgm:spPr/>
      <dgm:t>
        <a:bodyPr/>
        <a:lstStyle/>
        <a:p>
          <a:endParaRPr lang="en-US"/>
        </a:p>
      </dgm:t>
    </dgm:pt>
    <dgm:pt modelId="{93CDE3BA-B598-4261-8956-3E61CDA1C766}">
      <dgm:prSet phldrT="[Text]"/>
      <dgm:spPr/>
      <dgm:t>
        <a:bodyPr/>
        <a:lstStyle/>
        <a:p>
          <a:r>
            <a:rPr lang="en-US" dirty="0" smtClean="0"/>
            <a:t>How do ashes symbolize Cinderella’s life after her father died?</a:t>
          </a:r>
          <a:endParaRPr lang="en-US" dirty="0"/>
        </a:p>
      </dgm:t>
    </dgm:pt>
    <dgm:pt modelId="{8320C47B-24EF-48FD-A5EB-83815694E142}" type="parTrans" cxnId="{FC383BAE-8EDF-4B47-8FE9-3CCA4FC90855}">
      <dgm:prSet/>
      <dgm:spPr/>
      <dgm:t>
        <a:bodyPr/>
        <a:lstStyle/>
        <a:p>
          <a:endParaRPr lang="en-US"/>
        </a:p>
      </dgm:t>
    </dgm:pt>
    <dgm:pt modelId="{5D7AA900-FA0F-45E0-986A-B68710A6E18F}" type="sibTrans" cxnId="{FC383BAE-8EDF-4B47-8FE9-3CCA4FC90855}">
      <dgm:prSet/>
      <dgm:spPr/>
      <dgm:t>
        <a:bodyPr/>
        <a:lstStyle/>
        <a:p>
          <a:endParaRPr lang="en-US"/>
        </a:p>
      </dgm:t>
    </dgm:pt>
    <dgm:pt modelId="{ACB80CD3-A0F8-434F-963E-87348EB44FD7}">
      <dgm:prSet phldrT="[Text]"/>
      <dgm:spPr/>
      <dgm:t>
        <a:bodyPr/>
        <a:lstStyle/>
        <a:p>
          <a:r>
            <a:rPr lang="en-US" dirty="0" smtClean="0"/>
            <a:t>Analyze the diction used by her stepmother and by the prince to address Cinderella.</a:t>
          </a:r>
          <a:endParaRPr lang="en-US" dirty="0"/>
        </a:p>
      </dgm:t>
    </dgm:pt>
    <dgm:pt modelId="{5E86A06F-B40E-4F33-9EBA-08B8ED680220}" type="parTrans" cxnId="{3FAADB70-29E0-425D-B96C-22B6F3D4C99F}">
      <dgm:prSet/>
      <dgm:spPr/>
      <dgm:t>
        <a:bodyPr/>
        <a:lstStyle/>
        <a:p>
          <a:endParaRPr lang="en-US"/>
        </a:p>
      </dgm:t>
    </dgm:pt>
    <dgm:pt modelId="{AE88E4CC-9C24-4D5B-9E92-AAD89C636CEB}" type="sibTrans" cxnId="{3FAADB70-29E0-425D-B96C-22B6F3D4C99F}">
      <dgm:prSet/>
      <dgm:spPr/>
      <dgm:t>
        <a:bodyPr/>
        <a:lstStyle/>
        <a:p>
          <a:endParaRPr lang="en-US"/>
        </a:p>
      </dgm:t>
    </dgm:pt>
    <dgm:pt modelId="{7828668F-3834-447D-8DFF-D6D8AE8E0271}" type="pres">
      <dgm:prSet presAssocID="{36E47808-D6EE-41EE-997C-DA9BCB5BA54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5FD365-AE09-4458-98F4-7631E5DC890D}" type="pres">
      <dgm:prSet presAssocID="{72F29435-2EDE-4488-91EA-B4E954344356}" presName="roof" presStyleLbl="dkBgShp" presStyleIdx="0" presStyleCnt="2"/>
      <dgm:spPr/>
      <dgm:t>
        <a:bodyPr/>
        <a:lstStyle/>
        <a:p>
          <a:endParaRPr lang="en-US"/>
        </a:p>
      </dgm:t>
    </dgm:pt>
    <dgm:pt modelId="{4B60E32B-FBA4-4B98-815C-429C70A475FF}" type="pres">
      <dgm:prSet presAssocID="{72F29435-2EDE-4488-91EA-B4E954344356}" presName="pillars" presStyleCnt="0"/>
      <dgm:spPr/>
    </dgm:pt>
    <dgm:pt modelId="{4082A99C-AF73-412D-8586-6F490484FB1D}" type="pres">
      <dgm:prSet presAssocID="{72F29435-2EDE-4488-91EA-B4E954344356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1AAB6D-A39A-44F5-BA6B-939CA6363129}" type="pres">
      <dgm:prSet presAssocID="{ACB80CD3-A0F8-434F-963E-87348EB44FD7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49FFE-0102-4994-A550-C709CFACBB71}" type="pres">
      <dgm:prSet presAssocID="{72F29435-2EDE-4488-91EA-B4E954344356}" presName="base" presStyleLbl="dkBgShp" presStyleIdx="1" presStyleCnt="2"/>
      <dgm:spPr/>
    </dgm:pt>
  </dgm:ptLst>
  <dgm:cxnLst>
    <dgm:cxn modelId="{FC383BAE-8EDF-4B47-8FE9-3CCA4FC90855}" srcId="{72F29435-2EDE-4488-91EA-B4E954344356}" destId="{93CDE3BA-B598-4261-8956-3E61CDA1C766}" srcOrd="0" destOrd="0" parTransId="{8320C47B-24EF-48FD-A5EB-83815694E142}" sibTransId="{5D7AA900-FA0F-45E0-986A-B68710A6E18F}"/>
    <dgm:cxn modelId="{B3DC9AB5-0309-4962-BCE4-69ECCD4C1533}" type="presOf" srcId="{36E47808-D6EE-41EE-997C-DA9BCB5BA545}" destId="{7828668F-3834-447D-8DFF-D6D8AE8E0271}" srcOrd="0" destOrd="0" presId="urn:microsoft.com/office/officeart/2005/8/layout/hList3"/>
    <dgm:cxn modelId="{C1992B79-1EDF-48B4-BFE4-1DB8F57A931D}" type="presOf" srcId="{93CDE3BA-B598-4261-8956-3E61CDA1C766}" destId="{4082A99C-AF73-412D-8586-6F490484FB1D}" srcOrd="0" destOrd="0" presId="urn:microsoft.com/office/officeart/2005/8/layout/hList3"/>
    <dgm:cxn modelId="{5046DB50-719A-48A8-A4EF-51911C05C1A8}" type="presOf" srcId="{ACB80CD3-A0F8-434F-963E-87348EB44FD7}" destId="{4B1AAB6D-A39A-44F5-BA6B-939CA6363129}" srcOrd="0" destOrd="0" presId="urn:microsoft.com/office/officeart/2005/8/layout/hList3"/>
    <dgm:cxn modelId="{409E194C-4910-4370-A4FD-33AA70F6F62E}" srcId="{36E47808-D6EE-41EE-997C-DA9BCB5BA545}" destId="{72F29435-2EDE-4488-91EA-B4E954344356}" srcOrd="0" destOrd="0" parTransId="{B38D4365-518F-433D-A6B5-13B6BE49A6BC}" sibTransId="{031761DE-3266-4721-A085-980EB6A22EB4}"/>
    <dgm:cxn modelId="{994D2869-D7ED-4060-9D08-EEFFD9FCE26B}" type="presOf" srcId="{72F29435-2EDE-4488-91EA-B4E954344356}" destId="{A45FD365-AE09-4458-98F4-7631E5DC890D}" srcOrd="0" destOrd="0" presId="urn:microsoft.com/office/officeart/2005/8/layout/hList3"/>
    <dgm:cxn modelId="{3FAADB70-29E0-425D-B96C-22B6F3D4C99F}" srcId="{72F29435-2EDE-4488-91EA-B4E954344356}" destId="{ACB80CD3-A0F8-434F-963E-87348EB44FD7}" srcOrd="1" destOrd="0" parTransId="{5E86A06F-B40E-4F33-9EBA-08B8ED680220}" sibTransId="{AE88E4CC-9C24-4D5B-9E92-AAD89C636CEB}"/>
    <dgm:cxn modelId="{866DE237-63B2-486B-B073-BA391A3FDCD4}" type="presParOf" srcId="{7828668F-3834-447D-8DFF-D6D8AE8E0271}" destId="{A45FD365-AE09-4458-98F4-7631E5DC890D}" srcOrd="0" destOrd="0" presId="urn:microsoft.com/office/officeart/2005/8/layout/hList3"/>
    <dgm:cxn modelId="{4BCE6181-C982-477D-9352-C14847D0ED41}" type="presParOf" srcId="{7828668F-3834-447D-8DFF-D6D8AE8E0271}" destId="{4B60E32B-FBA4-4B98-815C-429C70A475FF}" srcOrd="1" destOrd="0" presId="urn:microsoft.com/office/officeart/2005/8/layout/hList3"/>
    <dgm:cxn modelId="{3F3247D1-AF73-4800-A7FD-0725B026B73A}" type="presParOf" srcId="{4B60E32B-FBA4-4B98-815C-429C70A475FF}" destId="{4082A99C-AF73-412D-8586-6F490484FB1D}" srcOrd="0" destOrd="0" presId="urn:microsoft.com/office/officeart/2005/8/layout/hList3"/>
    <dgm:cxn modelId="{5E244903-84C5-4A61-B2EA-943F71E690FD}" type="presParOf" srcId="{4B60E32B-FBA4-4B98-815C-429C70A475FF}" destId="{4B1AAB6D-A39A-44F5-BA6B-939CA6363129}" srcOrd="1" destOrd="0" presId="urn:microsoft.com/office/officeart/2005/8/layout/hList3"/>
    <dgm:cxn modelId="{17FD25BA-A451-4895-8DBD-657C8438D127}" type="presParOf" srcId="{7828668F-3834-447D-8DFF-D6D8AE8E0271}" destId="{7FF49FFE-0102-4994-A550-C709CFACBB7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FA373E9-3B26-4C36-B49E-A61169E481CA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28B4BE-1D48-4859-9C5F-B6BF64E72684}">
      <dgm:prSet phldrT="[Text]"/>
      <dgm:spPr/>
      <dgm:t>
        <a:bodyPr/>
        <a:lstStyle/>
        <a:p>
          <a:r>
            <a:rPr lang="en-US" dirty="0" smtClean="0"/>
            <a:t>Display significant conceptual understanding, make connections.</a:t>
          </a:r>
          <a:endParaRPr lang="en-US" dirty="0"/>
        </a:p>
      </dgm:t>
    </dgm:pt>
    <dgm:pt modelId="{9FD40CFF-B069-4E40-83B4-750B20EFB512}" type="parTrans" cxnId="{351976D1-A3E6-4300-8C6B-BA57833880D6}">
      <dgm:prSet/>
      <dgm:spPr/>
      <dgm:t>
        <a:bodyPr/>
        <a:lstStyle/>
        <a:p>
          <a:endParaRPr lang="en-US"/>
        </a:p>
      </dgm:t>
    </dgm:pt>
    <dgm:pt modelId="{2D6A8961-22FE-43F3-9F71-FC4DDEFF1DCC}" type="sibTrans" cxnId="{351976D1-A3E6-4300-8C6B-BA57833880D6}">
      <dgm:prSet/>
      <dgm:spPr/>
      <dgm:t>
        <a:bodyPr/>
        <a:lstStyle/>
        <a:p>
          <a:endParaRPr lang="en-US"/>
        </a:p>
      </dgm:t>
    </dgm:pt>
    <dgm:pt modelId="{69C464F1-2B41-47BB-8AF4-B54F66E8269B}">
      <dgm:prSet phldrT="[Text]"/>
      <dgm:spPr/>
      <dgm:t>
        <a:bodyPr/>
        <a:lstStyle/>
        <a:p>
          <a:r>
            <a:rPr lang="en-US" dirty="0" smtClean="0"/>
            <a:t>What implications do tales like “Cinderella” have for gender roles in societies that teach these tales to children?</a:t>
          </a:r>
          <a:endParaRPr lang="en-US" dirty="0"/>
        </a:p>
      </dgm:t>
    </dgm:pt>
    <dgm:pt modelId="{A9A30AAF-0C5F-4F63-8400-F1ADCB0F06DE}" type="parTrans" cxnId="{33761A65-EB44-4337-BB73-4B97081FA3BE}">
      <dgm:prSet/>
      <dgm:spPr/>
      <dgm:t>
        <a:bodyPr/>
        <a:lstStyle/>
        <a:p>
          <a:endParaRPr lang="en-US"/>
        </a:p>
      </dgm:t>
    </dgm:pt>
    <dgm:pt modelId="{2F50AAF0-5439-452E-AE99-112FDE118E05}" type="sibTrans" cxnId="{33761A65-EB44-4337-BB73-4B97081FA3BE}">
      <dgm:prSet/>
      <dgm:spPr/>
      <dgm:t>
        <a:bodyPr/>
        <a:lstStyle/>
        <a:p>
          <a:endParaRPr lang="en-US"/>
        </a:p>
      </dgm:t>
    </dgm:pt>
    <dgm:pt modelId="{F55ACDF6-377A-4AF4-96E9-FE75CE8C2165}">
      <dgm:prSet phldrT="[Text]"/>
      <dgm:spPr/>
      <dgm:t>
        <a:bodyPr/>
        <a:lstStyle/>
        <a:p>
          <a:r>
            <a:rPr lang="en-US" dirty="0" smtClean="0"/>
            <a:t>How is the conflict in “Cinderella” like or unlike the conflict in “Romeo and Juliet”? </a:t>
          </a:r>
          <a:endParaRPr lang="en-US" dirty="0"/>
        </a:p>
      </dgm:t>
    </dgm:pt>
    <dgm:pt modelId="{4C010C6A-1DFB-43FB-920D-3B8085444AF3}" type="parTrans" cxnId="{2AA4867F-DAEC-4229-8CB5-4A49F5E450DF}">
      <dgm:prSet/>
      <dgm:spPr/>
      <dgm:t>
        <a:bodyPr/>
        <a:lstStyle/>
        <a:p>
          <a:endParaRPr lang="en-US"/>
        </a:p>
      </dgm:t>
    </dgm:pt>
    <dgm:pt modelId="{2852D4F2-DC8B-469A-AA99-BBD1E5E448F3}" type="sibTrans" cxnId="{2AA4867F-DAEC-4229-8CB5-4A49F5E450DF}">
      <dgm:prSet/>
      <dgm:spPr/>
      <dgm:t>
        <a:bodyPr/>
        <a:lstStyle/>
        <a:p>
          <a:endParaRPr lang="en-US"/>
        </a:p>
      </dgm:t>
    </dgm:pt>
    <dgm:pt modelId="{62E4CB28-D095-45E4-9577-4AC5C04E8EDB}" type="pres">
      <dgm:prSet presAssocID="{AFA373E9-3B26-4C36-B49E-A61169E481C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B42190-4245-4991-9BF9-07C4622B6C66}" type="pres">
      <dgm:prSet presAssocID="{C628B4BE-1D48-4859-9C5F-B6BF64E72684}" presName="roof" presStyleLbl="dkBgShp" presStyleIdx="0" presStyleCnt="2"/>
      <dgm:spPr/>
      <dgm:t>
        <a:bodyPr/>
        <a:lstStyle/>
        <a:p>
          <a:endParaRPr lang="en-US"/>
        </a:p>
      </dgm:t>
    </dgm:pt>
    <dgm:pt modelId="{CE4BBD26-2C52-4FD0-BF11-6C9CDAB64C2C}" type="pres">
      <dgm:prSet presAssocID="{C628B4BE-1D48-4859-9C5F-B6BF64E72684}" presName="pillars" presStyleCnt="0"/>
      <dgm:spPr/>
    </dgm:pt>
    <dgm:pt modelId="{1D6A45BA-54DC-4671-86B1-D5748BAC91A1}" type="pres">
      <dgm:prSet presAssocID="{C628B4BE-1D48-4859-9C5F-B6BF64E72684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2F06F-D525-4BD3-BE9E-AEE83019B32F}" type="pres">
      <dgm:prSet presAssocID="{F55ACDF6-377A-4AF4-96E9-FE75CE8C2165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F2E9B9-4D95-4B46-841D-8E61F89B293F}" type="pres">
      <dgm:prSet presAssocID="{C628B4BE-1D48-4859-9C5F-B6BF64E72684}" presName="base" presStyleLbl="dkBgShp" presStyleIdx="1" presStyleCnt="2"/>
      <dgm:spPr/>
    </dgm:pt>
  </dgm:ptLst>
  <dgm:cxnLst>
    <dgm:cxn modelId="{01461372-CF26-4F2A-8AE4-D9BC4FBE32BB}" type="presOf" srcId="{69C464F1-2B41-47BB-8AF4-B54F66E8269B}" destId="{1D6A45BA-54DC-4671-86B1-D5748BAC91A1}" srcOrd="0" destOrd="0" presId="urn:microsoft.com/office/officeart/2005/8/layout/hList3"/>
    <dgm:cxn modelId="{ED4A8FA6-83E5-4FDB-912E-3AA5CC14E872}" type="presOf" srcId="{C628B4BE-1D48-4859-9C5F-B6BF64E72684}" destId="{73B42190-4245-4991-9BF9-07C4622B6C66}" srcOrd="0" destOrd="0" presId="urn:microsoft.com/office/officeart/2005/8/layout/hList3"/>
    <dgm:cxn modelId="{FA572108-7EE8-4E8F-A148-637A604B1819}" type="presOf" srcId="{AFA373E9-3B26-4C36-B49E-A61169E481CA}" destId="{62E4CB28-D095-45E4-9577-4AC5C04E8EDB}" srcOrd="0" destOrd="0" presId="urn:microsoft.com/office/officeart/2005/8/layout/hList3"/>
    <dgm:cxn modelId="{351976D1-A3E6-4300-8C6B-BA57833880D6}" srcId="{AFA373E9-3B26-4C36-B49E-A61169E481CA}" destId="{C628B4BE-1D48-4859-9C5F-B6BF64E72684}" srcOrd="0" destOrd="0" parTransId="{9FD40CFF-B069-4E40-83B4-750B20EFB512}" sibTransId="{2D6A8961-22FE-43F3-9F71-FC4DDEFF1DCC}"/>
    <dgm:cxn modelId="{2AA4867F-DAEC-4229-8CB5-4A49F5E450DF}" srcId="{C628B4BE-1D48-4859-9C5F-B6BF64E72684}" destId="{F55ACDF6-377A-4AF4-96E9-FE75CE8C2165}" srcOrd="1" destOrd="0" parTransId="{4C010C6A-1DFB-43FB-920D-3B8085444AF3}" sibTransId="{2852D4F2-DC8B-469A-AA99-BBD1E5E448F3}"/>
    <dgm:cxn modelId="{D901ABD1-69E4-43AA-B9EB-620E1252F6BB}" type="presOf" srcId="{F55ACDF6-377A-4AF4-96E9-FE75CE8C2165}" destId="{E9D2F06F-D525-4BD3-BE9E-AEE83019B32F}" srcOrd="0" destOrd="0" presId="urn:microsoft.com/office/officeart/2005/8/layout/hList3"/>
    <dgm:cxn modelId="{33761A65-EB44-4337-BB73-4B97081FA3BE}" srcId="{C628B4BE-1D48-4859-9C5F-B6BF64E72684}" destId="{69C464F1-2B41-47BB-8AF4-B54F66E8269B}" srcOrd="0" destOrd="0" parTransId="{A9A30AAF-0C5F-4F63-8400-F1ADCB0F06DE}" sibTransId="{2F50AAF0-5439-452E-AE99-112FDE118E05}"/>
    <dgm:cxn modelId="{0CCF0CC9-E3B8-4A0E-8C71-49C8BB34708C}" type="presParOf" srcId="{62E4CB28-D095-45E4-9577-4AC5C04E8EDB}" destId="{73B42190-4245-4991-9BF9-07C4622B6C66}" srcOrd="0" destOrd="0" presId="urn:microsoft.com/office/officeart/2005/8/layout/hList3"/>
    <dgm:cxn modelId="{03AD18E3-7248-48D1-9630-A25CF166AD8E}" type="presParOf" srcId="{62E4CB28-D095-45E4-9577-4AC5C04E8EDB}" destId="{CE4BBD26-2C52-4FD0-BF11-6C9CDAB64C2C}" srcOrd="1" destOrd="0" presId="urn:microsoft.com/office/officeart/2005/8/layout/hList3"/>
    <dgm:cxn modelId="{058BB29B-DD79-4C88-9093-5ACC88DB5753}" type="presParOf" srcId="{CE4BBD26-2C52-4FD0-BF11-6C9CDAB64C2C}" destId="{1D6A45BA-54DC-4671-86B1-D5748BAC91A1}" srcOrd="0" destOrd="0" presId="urn:microsoft.com/office/officeart/2005/8/layout/hList3"/>
    <dgm:cxn modelId="{8F5D45FA-7CF7-4DA5-B98D-CF98B74C40BF}" type="presParOf" srcId="{CE4BBD26-2C52-4FD0-BF11-6C9CDAB64C2C}" destId="{E9D2F06F-D525-4BD3-BE9E-AEE83019B32F}" srcOrd="1" destOrd="0" presId="urn:microsoft.com/office/officeart/2005/8/layout/hList3"/>
    <dgm:cxn modelId="{3AA12DDB-4BAD-4D8E-8036-EE05BEE9BFCE}" type="presParOf" srcId="{62E4CB28-D095-45E4-9577-4AC5C04E8EDB}" destId="{45F2E9B9-4D95-4B46-841D-8E61F89B293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AAEE15-5DEB-49F6-8761-BF015D6CF20B}">
      <dsp:nvSpPr>
        <dsp:cNvPr id="0" name=""/>
        <dsp:cNvSpPr/>
      </dsp:nvSpPr>
      <dsp:spPr>
        <a:xfrm>
          <a:off x="0" y="3406931"/>
          <a:ext cx="8229600" cy="1118230"/>
        </a:xfrm>
        <a:prstGeom prst="rect">
          <a:avLst/>
        </a:prstGeom>
        <a:solidFill>
          <a:schemeClr val="accent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TAKS College Readiness 2009 (230,000+ seniors)</a:t>
          </a:r>
          <a:endParaRPr lang="en-US" sz="1800" kern="1200" dirty="0"/>
        </a:p>
      </dsp:txBody>
      <dsp:txXfrm>
        <a:off x="0" y="3406931"/>
        <a:ext cx="8229600" cy="603844"/>
      </dsp:txXfrm>
    </dsp:sp>
    <dsp:sp modelId="{23A8701C-0A5C-427C-836B-D8F95BDAC5B9}">
      <dsp:nvSpPr>
        <dsp:cNvPr id="0" name=""/>
        <dsp:cNvSpPr/>
      </dsp:nvSpPr>
      <dsp:spPr>
        <a:xfrm>
          <a:off x="0" y="3988411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63% met ELA standard</a:t>
          </a:r>
          <a:endParaRPr lang="en-US" sz="1900" kern="1200" dirty="0"/>
        </a:p>
      </dsp:txBody>
      <dsp:txXfrm>
        <a:off x="0" y="3988411"/>
        <a:ext cx="4114799" cy="514386"/>
      </dsp:txXfrm>
    </dsp:sp>
    <dsp:sp modelId="{6A0887D4-E874-4E5F-8698-2C05FD75A52D}">
      <dsp:nvSpPr>
        <dsp:cNvPr id="0" name=""/>
        <dsp:cNvSpPr/>
      </dsp:nvSpPr>
      <dsp:spPr>
        <a:xfrm>
          <a:off x="4114800" y="3988411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62% met Math standard</a:t>
          </a:r>
          <a:endParaRPr lang="en-US" sz="1900" kern="1200" dirty="0"/>
        </a:p>
      </dsp:txBody>
      <dsp:txXfrm>
        <a:off x="4114800" y="3988411"/>
        <a:ext cx="4114799" cy="514386"/>
      </dsp:txXfrm>
    </dsp:sp>
    <dsp:sp modelId="{CD0D753F-4A73-40BE-9650-9C2A50227070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Special TAKS Forms (Special Education, English Language Learners)</a:t>
          </a:r>
          <a:endParaRPr lang="en-US" sz="1800" kern="1200" dirty="0"/>
        </a:p>
      </dsp:txBody>
      <dsp:txXfrm>
        <a:off x="0" y="1703865"/>
        <a:ext cx="8229600" cy="603663"/>
      </dsp:txXfrm>
    </dsp:sp>
    <dsp:sp modelId="{74D12728-95B3-4636-8E3F-A893F3B3C501}">
      <dsp:nvSpPr>
        <dsp:cNvPr id="0" name=""/>
        <dsp:cNvSpPr/>
      </dsp:nvSpPr>
      <dsp:spPr>
        <a:xfrm>
          <a:off x="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TAKS in Spanish 3-5</a:t>
          </a:r>
          <a:endParaRPr lang="en-US" sz="1900" kern="1200" dirty="0"/>
        </a:p>
      </dsp:txBody>
      <dsp:txXfrm>
        <a:off x="0" y="2307529"/>
        <a:ext cx="4114799" cy="514231"/>
      </dsp:txXfrm>
    </dsp:sp>
    <dsp:sp modelId="{06EEE3A2-B836-4C47-B62B-497D588215F7}">
      <dsp:nvSpPr>
        <dsp:cNvPr id="0" name=""/>
        <dsp:cNvSpPr/>
      </dsp:nvSpPr>
      <dsp:spPr>
        <a:xfrm>
          <a:off x="411480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Reading: 57,000 Math:  46,000</a:t>
          </a:r>
          <a:endParaRPr lang="en-US" sz="1900" kern="1200" dirty="0"/>
        </a:p>
      </dsp:txBody>
      <dsp:txXfrm>
        <a:off x="4114800" y="2307529"/>
        <a:ext cx="4114799" cy="514231"/>
      </dsp:txXfrm>
    </dsp:sp>
    <dsp:sp modelId="{3F056359-A956-45F3-820D-DBA705A8FDC5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Texas Assessment of Knowledge and Skills (TAKS)</a:t>
          </a:r>
          <a:endParaRPr lang="en-US" sz="2000" kern="1200" dirty="0"/>
        </a:p>
      </dsp:txBody>
      <dsp:txXfrm>
        <a:off x="0" y="799"/>
        <a:ext cx="8229600" cy="603663"/>
      </dsp:txXfrm>
    </dsp:sp>
    <dsp:sp modelId="{FF080A45-1D64-4299-BAF4-8B5F77B1C40C}">
      <dsp:nvSpPr>
        <dsp:cNvPr id="0" name=""/>
        <dsp:cNvSpPr/>
      </dsp:nvSpPr>
      <dsp:spPr>
        <a:xfrm>
          <a:off x="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TAKS Grades 3-11</a:t>
          </a:r>
          <a:endParaRPr lang="en-US" sz="1900" kern="1200" dirty="0"/>
        </a:p>
      </dsp:txBody>
      <dsp:txXfrm>
        <a:off x="0" y="604463"/>
        <a:ext cx="4114799" cy="514231"/>
      </dsp:txXfrm>
    </dsp:sp>
    <dsp:sp modelId="{5238F6BF-89EC-4747-AAD4-D6E954734523}">
      <dsp:nvSpPr>
        <dsp:cNvPr id="0" name=""/>
        <dsp:cNvSpPr/>
      </dsp:nvSpPr>
      <dsp:spPr>
        <a:xfrm>
          <a:off x="411480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 million+ tested in 2009</a:t>
          </a:r>
          <a:endParaRPr lang="en-US" sz="1900" kern="1200" dirty="0"/>
        </a:p>
      </dsp:txBody>
      <dsp:txXfrm>
        <a:off x="4114800" y="604463"/>
        <a:ext cx="4114799" cy="51423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65B46F-4CF3-439C-8D2E-1DC5381F0A95}">
      <dsp:nvSpPr>
        <dsp:cNvPr id="0" name=""/>
        <dsp:cNvSpPr/>
      </dsp:nvSpPr>
      <dsp:spPr>
        <a:xfrm>
          <a:off x="0" y="3406931"/>
          <a:ext cx="8229600" cy="11182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High School</a:t>
          </a:r>
          <a:endParaRPr lang="en-US" sz="1800" kern="1200" dirty="0"/>
        </a:p>
      </dsp:txBody>
      <dsp:txXfrm>
        <a:off x="0" y="3406931"/>
        <a:ext cx="8229600" cy="603844"/>
      </dsp:txXfrm>
    </dsp:sp>
    <dsp:sp modelId="{48321080-0869-400E-A5AB-F69C196A6F60}">
      <dsp:nvSpPr>
        <dsp:cNvPr id="0" name=""/>
        <dsp:cNvSpPr/>
      </dsp:nvSpPr>
      <dsp:spPr>
        <a:xfrm>
          <a:off x="0" y="3988411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Twelve end-of-course tests</a:t>
          </a:r>
          <a:endParaRPr lang="en-US" sz="1800" kern="1200" dirty="0"/>
        </a:p>
      </dsp:txBody>
      <dsp:txXfrm>
        <a:off x="0" y="3988411"/>
        <a:ext cx="4114799" cy="514386"/>
      </dsp:txXfrm>
    </dsp:sp>
    <dsp:sp modelId="{0C1BAE59-3F7D-401E-BE4B-7A5FDCED2644}">
      <dsp:nvSpPr>
        <dsp:cNvPr id="0" name=""/>
        <dsp:cNvSpPr/>
      </dsp:nvSpPr>
      <dsp:spPr>
        <a:xfrm>
          <a:off x="4114800" y="3988411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Graduation requirement</a:t>
          </a:r>
          <a:endParaRPr lang="en-US" sz="1800" kern="1200" dirty="0"/>
        </a:p>
      </dsp:txBody>
      <dsp:txXfrm>
        <a:off x="4114800" y="3988411"/>
        <a:ext cx="4114799" cy="514386"/>
      </dsp:txXfrm>
    </dsp:sp>
    <dsp:sp modelId="{AE3EBA88-AFDB-42D2-A01C-9A31914ACC30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Grades 3-8</a:t>
          </a:r>
          <a:endParaRPr lang="en-US" sz="1800" kern="1200" dirty="0"/>
        </a:p>
      </dsp:txBody>
      <dsp:txXfrm>
        <a:off x="0" y="1703865"/>
        <a:ext cx="8229600" cy="603663"/>
      </dsp:txXfrm>
    </dsp:sp>
    <dsp:sp modelId="{6D27D1EF-3C47-4056-B493-3E1E8221378C}">
      <dsp:nvSpPr>
        <dsp:cNvPr id="0" name=""/>
        <dsp:cNvSpPr/>
      </dsp:nvSpPr>
      <dsp:spPr>
        <a:xfrm>
          <a:off x="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Math, Science, ELA, Social Studies</a:t>
          </a:r>
          <a:endParaRPr lang="en-US" sz="1800" kern="1200" dirty="0"/>
        </a:p>
      </dsp:txBody>
      <dsp:txXfrm>
        <a:off x="0" y="2307529"/>
        <a:ext cx="4114799" cy="514231"/>
      </dsp:txXfrm>
    </dsp:sp>
    <dsp:sp modelId="{8D3CF752-44AA-4903-A5EB-6B520015B106}">
      <dsp:nvSpPr>
        <dsp:cNvPr id="0" name=""/>
        <dsp:cNvSpPr/>
      </dsp:nvSpPr>
      <dsp:spPr>
        <a:xfrm>
          <a:off x="411480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 same grades/subjects as TAKS</a:t>
          </a:r>
          <a:endParaRPr lang="en-US" sz="1800" kern="1200" dirty="0"/>
        </a:p>
      </dsp:txBody>
      <dsp:txXfrm>
        <a:off x="4114800" y="2307529"/>
        <a:ext cx="4114799" cy="514231"/>
      </dsp:txXfrm>
    </dsp:sp>
    <dsp:sp modelId="{56107F8C-1971-417E-B47A-2CFB62DD6CB2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State of Texas Assessments of Academic Readiness (STAAR)</a:t>
          </a:r>
          <a:endParaRPr lang="en-US" sz="1800" kern="1200" dirty="0"/>
        </a:p>
      </dsp:txBody>
      <dsp:txXfrm>
        <a:off x="0" y="799"/>
        <a:ext cx="8229600" cy="603663"/>
      </dsp:txXfrm>
    </dsp:sp>
    <dsp:sp modelId="{2D656CB5-D5B1-4F8D-8912-E500E47E45E8}">
      <dsp:nvSpPr>
        <dsp:cNvPr id="0" name=""/>
        <dsp:cNvSpPr/>
      </dsp:nvSpPr>
      <dsp:spPr>
        <a:xfrm>
          <a:off x="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More rigorous than TAKS</a:t>
          </a:r>
          <a:endParaRPr lang="en-US" sz="1800" kern="1200" dirty="0"/>
        </a:p>
      </dsp:txBody>
      <dsp:txXfrm>
        <a:off x="0" y="604463"/>
        <a:ext cx="4114799" cy="514231"/>
      </dsp:txXfrm>
    </dsp:sp>
    <dsp:sp modelId="{0B266559-715A-4B28-AB87-CAE0067E4EAA}">
      <dsp:nvSpPr>
        <dsp:cNvPr id="0" name=""/>
        <dsp:cNvSpPr/>
      </dsp:nvSpPr>
      <dsp:spPr>
        <a:xfrm>
          <a:off x="411480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Aligned to readiness standards</a:t>
          </a:r>
          <a:endParaRPr lang="en-US" sz="1800" kern="1200" dirty="0"/>
        </a:p>
      </dsp:txBody>
      <dsp:txXfrm>
        <a:off x="4114800" y="604463"/>
        <a:ext cx="4114799" cy="51423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66CBD2-5951-4149-AD0F-386A29696724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EOCs</a:t>
          </a:r>
          <a:endParaRPr lang="en-US" sz="2000" kern="1200" dirty="0"/>
        </a:p>
      </dsp:txBody>
      <dsp:txXfrm rot="5400000">
        <a:off x="-245635" y="246082"/>
        <a:ext cx="1637567" cy="1146297"/>
      </dsp:txXfrm>
    </dsp:sp>
    <dsp:sp modelId="{2F6419F6-FC66-4579-9F0B-FE65683B1B7D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English I, II and III, Algebra I and II, Geometry, Biology, Chemistry, Physics, World Geography, World History, U. S. History</a:t>
          </a:r>
          <a:endParaRPr lang="en-US" sz="1600" b="1" kern="1200" dirty="0"/>
        </a:p>
      </dsp:txBody>
      <dsp:txXfrm rot="5400000">
        <a:off x="4155739" y="-3008994"/>
        <a:ext cx="1064418" cy="7083302"/>
      </dsp:txXfrm>
    </dsp:sp>
    <dsp:sp modelId="{B0528451-E04E-4C45-9575-888ED1360045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9</a:t>
          </a:r>
          <a:r>
            <a:rPr lang="en-US" sz="2000" kern="1200" baseline="30000" dirty="0" smtClean="0"/>
            <a:t>th</a:t>
          </a:r>
          <a:r>
            <a:rPr lang="en-US" sz="2000" kern="1200" dirty="0" smtClean="0"/>
            <a:t> grade</a:t>
          </a:r>
          <a:endParaRPr lang="en-US" sz="2000" kern="1200" dirty="0"/>
        </a:p>
      </dsp:txBody>
      <dsp:txXfrm rot="5400000">
        <a:off x="-245635" y="1689832"/>
        <a:ext cx="1637567" cy="1146297"/>
      </dsp:txXfrm>
    </dsp:sp>
    <dsp:sp modelId="{F7BFEE5B-1A63-4C8D-B817-826D855D8EB7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Students starting 9</a:t>
          </a:r>
          <a:r>
            <a:rPr lang="en-US" sz="1600" b="1" kern="1200" baseline="30000" dirty="0" smtClean="0"/>
            <a:t>th</a:t>
          </a:r>
          <a:r>
            <a:rPr lang="en-US" sz="1600" b="1" kern="1200" dirty="0" smtClean="0"/>
            <a:t> grade in 2011 take all twelve EOC tests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u="sng" kern="1200" dirty="0" smtClean="0">
              <a:solidFill>
                <a:schemeClr val="tx1"/>
              </a:solidFill>
            </a:rPr>
            <a:t>Graduation requirement</a:t>
          </a:r>
          <a:r>
            <a:rPr lang="en-US" sz="1600" b="1" kern="1200" dirty="0" smtClean="0"/>
            <a:t>: pass all twelve tests, achieve cumulative score for all courses in each of four foundation areas</a:t>
          </a:r>
          <a:endParaRPr lang="en-US" sz="1600" b="1" kern="1200" dirty="0"/>
        </a:p>
      </dsp:txBody>
      <dsp:txXfrm rot="5400000">
        <a:off x="4155739" y="-1565244"/>
        <a:ext cx="1064418" cy="7083302"/>
      </dsp:txXfrm>
    </dsp:sp>
    <dsp:sp modelId="{5F53ABA1-DA51-4BAC-89CA-F7444E410480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TSI</a:t>
          </a:r>
          <a:endParaRPr lang="en-US" sz="2000" kern="1200" dirty="0"/>
        </a:p>
      </dsp:txBody>
      <dsp:txXfrm rot="5400000">
        <a:off x="-245635" y="3133581"/>
        <a:ext cx="1637567" cy="1146297"/>
      </dsp:txXfrm>
    </dsp:sp>
    <dsp:sp modelId="{1BD1E076-1C5B-4CFE-8EA0-1B3D17ED389E}">
      <dsp:nvSpPr>
        <dsp:cNvPr id="0" name=""/>
        <dsp:cNvSpPr/>
      </dsp:nvSpPr>
      <dsp:spPr>
        <a:xfrm rot="5400000">
          <a:off x="4155739" y="-121495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English III and Algebra II will replace 11</a:t>
          </a:r>
          <a:r>
            <a:rPr lang="en-US" sz="1600" b="1" kern="1200" baseline="30000" dirty="0" smtClean="0"/>
            <a:t>th</a:t>
          </a:r>
          <a:r>
            <a:rPr lang="en-US" sz="1600" b="1" kern="1200" dirty="0" smtClean="0"/>
            <a:t> grade TAKS measures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Will begin for Seniors 2015</a:t>
          </a:r>
          <a:endParaRPr lang="en-US" sz="1600" b="1" kern="1200" dirty="0"/>
        </a:p>
      </dsp:txBody>
      <dsp:txXfrm rot="5400000">
        <a:off x="4155739" y="-121495"/>
        <a:ext cx="1064418" cy="70833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89897-221B-43D3-8DEA-13BBABBEB30A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“Fewer, clearer, deeper” focus in all assessment areas</a:t>
          </a:r>
        </a:p>
      </dsp:txBody>
      <dsp:txXfrm>
        <a:off x="0" y="0"/>
        <a:ext cx="5609536" cy="1357788"/>
      </dsp:txXfrm>
    </dsp:sp>
    <dsp:sp modelId="{08D74540-F034-4373-A4F2-AF4766989AAC}">
      <dsp:nvSpPr>
        <dsp:cNvPr id="0" name=""/>
        <dsp:cNvSpPr/>
      </dsp:nvSpPr>
      <dsp:spPr>
        <a:xfrm>
          <a:off x="617219" y="1584086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Emphasis on preparedness for next grade or subject</a:t>
          </a:r>
          <a:endParaRPr lang="en-US" sz="2700" kern="1200" dirty="0"/>
        </a:p>
      </dsp:txBody>
      <dsp:txXfrm>
        <a:off x="617219" y="1584086"/>
        <a:ext cx="5495377" cy="1357788"/>
      </dsp:txXfrm>
    </dsp:sp>
    <dsp:sp modelId="{7308380C-A76C-460F-B85F-D47204E2E93F}">
      <dsp:nvSpPr>
        <dsp:cNvPr id="0" name=""/>
        <dsp:cNvSpPr/>
      </dsp:nvSpPr>
      <dsp:spPr>
        <a:xfrm>
          <a:off x="1234439" y="3168173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Linked to standards for college and career readiness (CCRS)</a:t>
          </a:r>
          <a:endParaRPr lang="en-US" sz="2700" kern="1200" dirty="0"/>
        </a:p>
      </dsp:txBody>
      <dsp:txXfrm>
        <a:off x="1234439" y="3168173"/>
        <a:ext cx="5495377" cy="1357788"/>
      </dsp:txXfrm>
    </dsp:sp>
    <dsp:sp modelId="{8A3D349A-8C8E-4161-A144-1D14E7C6791D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rgbClr val="D85470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>
            <a:solidFill>
              <a:srgbClr val="D85470"/>
            </a:solidFill>
          </a:endParaRPr>
        </a:p>
      </dsp:txBody>
      <dsp:txXfrm>
        <a:off x="6112597" y="1029656"/>
        <a:ext cx="882562" cy="882562"/>
      </dsp:txXfrm>
    </dsp:sp>
    <dsp:sp modelId="{B3655C63-62CA-47C3-AB86-90987D3FCB7E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rgbClr val="D85470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6729817" y="2604691"/>
        <a:ext cx="882562" cy="88256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66CCE-7DEE-47E4-B55A-BC4E21D47E75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4074A-B352-46E6-8EFC-270AF9F54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8B526-6A49-466A-BA04-956559610EC7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FDF28-07C5-4AD9-87A0-AACB4E1C7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FDF28-07C5-4AD9-87A0-AACB4E1C7E4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690030-BBB0-49C1-8FC5-AEAD7060220D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D2E2FD-0AA2-4D13-A651-D10CD1C86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90030-BBB0-49C1-8FC5-AEAD7060220D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2E2FD-0AA2-4D13-A651-D10CD1C86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90030-BBB0-49C1-8FC5-AEAD7060220D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2E2FD-0AA2-4D13-A651-D10CD1C86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90030-BBB0-49C1-8FC5-AEAD7060220D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2E2FD-0AA2-4D13-A651-D10CD1C86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90030-BBB0-49C1-8FC5-AEAD7060220D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2E2FD-0AA2-4D13-A651-D10CD1C86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90030-BBB0-49C1-8FC5-AEAD7060220D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2E2FD-0AA2-4D13-A651-D10CD1C86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90030-BBB0-49C1-8FC5-AEAD7060220D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2E2FD-0AA2-4D13-A651-D10CD1C86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90030-BBB0-49C1-8FC5-AEAD7060220D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2E2FD-0AA2-4D13-A651-D10CD1C86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90030-BBB0-49C1-8FC5-AEAD7060220D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2E2FD-0AA2-4D13-A651-D10CD1C86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690030-BBB0-49C1-8FC5-AEAD7060220D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2E2FD-0AA2-4D13-A651-D10CD1C86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690030-BBB0-49C1-8FC5-AEAD7060220D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D2E2FD-0AA2-4D13-A651-D10CD1C86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690030-BBB0-49C1-8FC5-AEAD7060220D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D2E2FD-0AA2-4D13-A651-D10CD1C86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Are You Smarter than a Texas 11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Grader?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371600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Debbie Kiesel</a:t>
            </a:r>
          </a:p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East Texas College Readiness Special Advisor</a:t>
            </a:r>
          </a:p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Stephen F. Austin State University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Proportion of population with a college credential is </a:t>
            </a:r>
            <a:r>
              <a:rPr lang="en-US" sz="3200" b="1" u="sng" dirty="0" smtClean="0"/>
              <a:t>declining</a:t>
            </a:r>
            <a:r>
              <a:rPr lang="en-US" sz="3200" b="1" dirty="0" smtClean="0"/>
              <a:t> in Texas</a:t>
            </a:r>
          </a:p>
          <a:p>
            <a:pPr>
              <a:buNone/>
            </a:pPr>
            <a:endParaRPr lang="en-US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200" b="1" dirty="0" smtClean="0"/>
              <a:t>CCRS will raise the bar for academic rigor throughout state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Better preparation means more success in college and the workforce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Why Develop the CCRS?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4081272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/>
              <a:t>Help families, educators and students understand college/career readiness expectations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Prepare students for the assignments and expectations they will encounter when starting college or technical training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Purpose of CCRS?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1447800"/>
            <a:ext cx="7543800" cy="446227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Help students prepare for successful transition to postsecondary education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Improve alignment and connection between secondary and postsecondary educational systems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CCRS?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1"/>
            <a:ext cx="78486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/>
              <a:t>TEA and THECB set performance measures on new STAAR exams (March 2012)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Seniors of 2015 will have multiple ways to show college readiness, including STAAR results in 11</a:t>
            </a:r>
            <a:r>
              <a:rPr lang="en-US" sz="2800" b="1" baseline="30000" dirty="0" smtClean="0">
                <a:solidFill>
                  <a:schemeClr val="tx2"/>
                </a:solidFill>
              </a:rPr>
              <a:t>th</a:t>
            </a:r>
            <a:r>
              <a:rPr lang="en-US" sz="2800" b="1" dirty="0" smtClean="0">
                <a:solidFill>
                  <a:schemeClr val="tx2"/>
                </a:solidFill>
              </a:rPr>
              <a:t> grade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Meeting standard means </a:t>
            </a:r>
            <a:r>
              <a:rPr lang="en-US" sz="2800" b="1" u="sng" dirty="0" smtClean="0"/>
              <a:t>no remediation required at a public college/university</a:t>
            </a:r>
            <a:r>
              <a:rPr lang="en-US" sz="2800" b="1" dirty="0" smtClean="0"/>
              <a:t> before taking intro-level course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 Comes Next?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9248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/>
              <a:t>State-funded initiatives to strengthen and diversify developmental education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Ongoing training and professional development for educators</a:t>
            </a:r>
          </a:p>
          <a:p>
            <a:pPr>
              <a:buNone/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b="1" dirty="0" smtClean="0"/>
              <a:t>Outreach to inform students/parents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Upcoming alignment of approved TSI assessment(s) with CCRS in 2013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 Comes Next?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5438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More than 60 assignments, field-tested for use by educators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Will help students and families better understand readiness concepts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Aligned with standards and new assessments (STAAR, TSI testing)</a:t>
            </a:r>
            <a:endParaRPr lang="en-US" sz="28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CRAs:  College Readiness Assignments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CRA Task:  Literary Analysis of the Cinderella Story</a:t>
            </a:r>
            <a:endParaRPr lang="en-US" dirty="0"/>
          </a:p>
        </p:txBody>
      </p:sp>
      <p:pic>
        <p:nvPicPr>
          <p:cNvPr id="7" name="Content Placeholder 6" descr="Cinderella-Wallpaper-disney-princess-6248828-1024-7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600200"/>
            <a:ext cx="6034616" cy="452596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Levels of Questions for Literary Analysis Assignments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Cinderella: Level 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Cinderella:  Level 2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Assessment Program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Cinderella:  Level 3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685800" y="1397000"/>
          <a:ext cx="7315200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Cinderella:  Level 4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Four Levels of Readiness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We College Ready?</a:t>
            </a:r>
            <a:endParaRPr lang="en-US" dirty="0"/>
          </a:p>
        </p:txBody>
      </p:sp>
      <p:pic>
        <p:nvPicPr>
          <p:cNvPr id="5" name="Picture 4" descr="disney-cinderella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1824037"/>
            <a:ext cx="3200400" cy="320992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Develops multiple questions at varying levels to advance his/her and others’ understanding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Listens and engages others in discussion</a:t>
            </a: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/>
              <a:t>Cites valid examples from the text to support interpretation of pivotal events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Puts forth a persuasive argument, backed by analysis, about the story’s meaning</a:t>
            </a: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/>
              <a:t>Communicates and interprets information accurately throughout discussion and writing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College Readiness Skills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Identifies literary elements like irony and symbolism correctly and notes their importance in understanding the work’s theme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Creates clear thesis statement and lists examples in logical groupings</a:t>
            </a: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/>
              <a:t>Determines best order for presenting major/minor points in text analysis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Submits a final work product that reflects a thorough understanding of the topic and meets all requirements of the assignment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College Readiness Skills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Copy of CCRS as adopted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Presentation slides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THECB Overviews:  Texas CCRS and Transforming Developmental Education</a:t>
            </a:r>
          </a:p>
          <a:p>
            <a:endParaRPr lang="en-US" b="1" dirty="0" smtClean="0"/>
          </a:p>
          <a:p>
            <a:r>
              <a:rPr lang="en-US" b="1" dirty="0" smtClean="0"/>
              <a:t>THECB Publication:  “Texas College and Career Ready”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 Provided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Second Annual College Success Summit </a:t>
            </a:r>
            <a:endParaRPr lang="en-US" sz="2400" dirty="0" smtClean="0"/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July 12-13, 2012 in Austin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Co-hosted by Texas Woman’s University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Coordinated by Regional College Readiness Special Advisor Barbara Lerner</a:t>
            </a:r>
          </a:p>
          <a:p>
            <a:pPr lvl="2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sz="2400" b="1" dirty="0" smtClean="0"/>
              <a:t>Explore promising practices related to first year seminar, peer instruction, faculty engagement, and student-centered instruction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See </a:t>
            </a:r>
            <a:r>
              <a:rPr lang="en-US" sz="2400" u="sng" dirty="0" smtClean="0">
                <a:solidFill>
                  <a:srgbClr val="D85470"/>
                </a:solidFill>
              </a:rPr>
              <a:t>www.thecb.state.tx.us/appnewsletters</a:t>
            </a:r>
            <a:endParaRPr lang="en-US" sz="2400" b="1" dirty="0" smtClean="0">
              <a:solidFill>
                <a:srgbClr val="D8547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Debra R. Kiesel</a:t>
            </a:r>
          </a:p>
          <a:p>
            <a:pPr>
              <a:buNone/>
            </a:pPr>
            <a:r>
              <a:rPr lang="en-US" b="1" dirty="0" smtClean="0"/>
              <a:t>Director, Academic Advising Center</a:t>
            </a:r>
          </a:p>
          <a:p>
            <a:pPr>
              <a:buNone/>
            </a:pPr>
            <a:r>
              <a:rPr lang="en-US" b="1" dirty="0" smtClean="0"/>
              <a:t>Stephen F. Austin State University</a:t>
            </a:r>
          </a:p>
          <a:p>
            <a:pPr>
              <a:buNone/>
            </a:pPr>
            <a:r>
              <a:rPr lang="en-US" b="1" dirty="0" smtClean="0">
                <a:solidFill>
                  <a:srgbClr val="D85470"/>
                </a:solidFill>
              </a:rPr>
              <a:t>kieseldk@sfasu.edu</a:t>
            </a:r>
          </a:p>
          <a:p>
            <a:pPr>
              <a:buNone/>
            </a:pPr>
            <a:r>
              <a:rPr lang="en-US" b="1" dirty="0" smtClean="0"/>
              <a:t>936-468-5803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Assessment Program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STAAR Assessment Program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STAAR vs. TAKS Tests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2012-2013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2014-2015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STAAR EOC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STAAR EOC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STAAR EOC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STAAR EOC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STAAR EOC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STAAR</a:t>
                      </a:r>
                      <a:r>
                        <a:rPr lang="en-US" baseline="0" dirty="0" smtClean="0"/>
                        <a:t> EOC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STAAR EOC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STAAR EOC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STAAR EOC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STAAR</a:t>
                      </a:r>
                      <a:r>
                        <a:rPr lang="en-US" baseline="0" dirty="0" smtClean="0"/>
                        <a:t> or TAKS*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Timeline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267200"/>
            <a:ext cx="8001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*Out-of-school and 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-grade re-testers may take TAKS</a:t>
            </a:r>
          </a:p>
          <a:p>
            <a:endParaRPr lang="en-US" dirty="0" smtClean="0"/>
          </a:p>
          <a:p>
            <a:r>
              <a:rPr lang="en-US" sz="2000" dirty="0" smtClean="0"/>
              <a:t>Great source for more information: 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http://www.tea.state.tx.us/student.assessment/hb3plan/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524001"/>
            <a:ext cx="7467600" cy="4419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House Bill 3 changed TSI as follows: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sz="2400" dirty="0" smtClean="0"/>
              <a:t>   “A student who has completed a Recommended or Advanced high school program. . . and demonstrated the performance standard for college readiness on Algebra II and English III end-of-course assessments </a:t>
            </a:r>
            <a:r>
              <a:rPr lang="en-US" sz="2400" u="sng" dirty="0" smtClean="0"/>
              <a:t>is exempt from the requirements of this section</a:t>
            </a:r>
            <a:r>
              <a:rPr lang="en-US" sz="2400" dirty="0" smtClean="0"/>
              <a:t> with respect to those content areas.”  [TEC §51.3062 (q-1)]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Changes Affect TSI?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Our Progress</a:t>
            </a:r>
            <a:endParaRPr lang="en-US" dirty="0"/>
          </a:p>
        </p:txBody>
      </p:sp>
      <p:pic>
        <p:nvPicPr>
          <p:cNvPr id="4" name="Content Placeholder 3" descr="C:\Users\kieseldk\AppData\Local\Microsoft\Windows\Temporary Internet Files\Content.IE5\WA9IQJRC\MP900401960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3901440" cy="25999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5029200" y="1524000"/>
            <a:ext cx="3810000" cy="2753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D85470"/>
              </a:buClr>
              <a:buFont typeface="Wingdings" pitchFamily="2" charset="2"/>
              <a:buChar char="Ø"/>
            </a:pPr>
            <a:r>
              <a:rPr lang="en-US" sz="2400" dirty="0" smtClean="0"/>
              <a:t>  What is TAKS?</a:t>
            </a:r>
          </a:p>
          <a:p>
            <a:pPr>
              <a:buClr>
                <a:srgbClr val="D85470"/>
              </a:buCl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Clr>
                <a:srgbClr val="D85470"/>
              </a:buClr>
              <a:buFont typeface="Wingdings" pitchFamily="2" charset="2"/>
              <a:buChar char="Ø"/>
            </a:pPr>
            <a:r>
              <a:rPr lang="en-US" sz="2400" dirty="0" smtClean="0"/>
              <a:t>  What is STAAR?</a:t>
            </a:r>
          </a:p>
          <a:p>
            <a:pPr>
              <a:buClr>
                <a:srgbClr val="D85470"/>
              </a:buCl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Clr>
                <a:srgbClr val="D85470"/>
              </a:buClr>
              <a:buFont typeface="Wingdings" pitchFamily="2" charset="2"/>
              <a:buChar char="Ø"/>
            </a:pPr>
            <a:r>
              <a:rPr lang="en-US" sz="2400" dirty="0" smtClean="0"/>
              <a:t>  What’s an EOC?</a:t>
            </a:r>
          </a:p>
          <a:p>
            <a:pPr>
              <a:buClr>
                <a:srgbClr val="D85470"/>
              </a:buCl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Clr>
                <a:srgbClr val="D85470"/>
              </a:buClr>
              <a:buFont typeface="Wingdings" pitchFamily="2" charset="2"/>
              <a:buChar char="Ø"/>
            </a:pPr>
            <a:r>
              <a:rPr lang="en-US" sz="2400" dirty="0" smtClean="0"/>
              <a:t>  What are CCRS?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724400"/>
            <a:ext cx="79248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Remember:  students who began 9</a:t>
            </a:r>
            <a:r>
              <a:rPr lang="en-US" baseline="30000" dirty="0" smtClean="0"/>
              <a:t>th</a:t>
            </a:r>
            <a:r>
              <a:rPr lang="en-US" dirty="0" smtClean="0"/>
              <a:t> grade in 2011 or later will take</a:t>
            </a:r>
          </a:p>
          <a:p>
            <a:r>
              <a:rPr lang="en-US" dirty="0" smtClean="0"/>
              <a:t>all twelve end-of-course exams in order to graduate.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Developed by four vertical teams of public and higher </a:t>
            </a:r>
            <a:r>
              <a:rPr lang="en-US" sz="3200" b="1" dirty="0" err="1" smtClean="0"/>
              <a:t>ed</a:t>
            </a:r>
            <a:r>
              <a:rPr lang="en-US" sz="3200" b="1" dirty="0" smtClean="0"/>
              <a:t> faculty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Standards set for Math, Science, Social Studies, English/Language Arts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Cross-disciplinary standards also set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College/Career Readiness Standards (CCRS)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7">
      <a:dk1>
        <a:sysClr val="windowText" lastClr="000000"/>
      </a:dk1>
      <a:lt1>
        <a:srgbClr val="FFFFFF"/>
      </a:lt1>
      <a:dk2>
        <a:srgbClr val="753BA5"/>
      </a:dk2>
      <a:lt2>
        <a:srgbClr val="DEF5FA"/>
      </a:lt2>
      <a:accent1>
        <a:srgbClr val="9B65C7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9B65C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880</TotalTime>
  <Words>1132</Words>
  <Application>Microsoft Office PowerPoint</Application>
  <PresentationFormat>On-screen Show (4:3)</PresentationFormat>
  <Paragraphs>192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Are You Smarter than a Texas 11th Grader?</vt:lpstr>
      <vt:lpstr>Current Assessment Program</vt:lpstr>
      <vt:lpstr>New Assessment Program</vt:lpstr>
      <vt:lpstr>STAAR Assessment Program</vt:lpstr>
      <vt:lpstr>STAAR vs. TAKS Tests</vt:lpstr>
      <vt:lpstr>Implementation Timeline</vt:lpstr>
      <vt:lpstr>How Will Changes Affect TSI?</vt:lpstr>
      <vt:lpstr>Check Our Progress</vt:lpstr>
      <vt:lpstr>College/Career Readiness Standards (CCRS)</vt:lpstr>
      <vt:lpstr>Why Develop the CCRS?</vt:lpstr>
      <vt:lpstr>Purpose of CCRS?</vt:lpstr>
      <vt:lpstr>Purpose of CCRS?</vt:lpstr>
      <vt:lpstr>What Comes Next?</vt:lpstr>
      <vt:lpstr>What Comes Next?</vt:lpstr>
      <vt:lpstr>CRAs:  College Readiness Assignments</vt:lpstr>
      <vt:lpstr>Our CRA Task:  Literary Analysis of the Cinderella Story</vt:lpstr>
      <vt:lpstr>Levels of Questions for Literary Analysis Assignments</vt:lpstr>
      <vt:lpstr>Cinderella: Level 1</vt:lpstr>
      <vt:lpstr>Cinderella:  Level 2</vt:lpstr>
      <vt:lpstr>Cinderella:  Level 3</vt:lpstr>
      <vt:lpstr>Cinderella:  Level 4</vt:lpstr>
      <vt:lpstr>Four Levels of Readiness</vt:lpstr>
      <vt:lpstr>Are We College Ready?</vt:lpstr>
      <vt:lpstr>College Readiness Skills</vt:lpstr>
      <vt:lpstr>College Readiness Skills</vt:lpstr>
      <vt:lpstr>Resources Provided</vt:lpstr>
      <vt:lpstr>Upcoming Event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Readiness Initiatives for East Texas</dc:title>
  <dc:creator>kieseldk</dc:creator>
  <cp:lastModifiedBy>adwilson</cp:lastModifiedBy>
  <cp:revision>30</cp:revision>
  <dcterms:created xsi:type="dcterms:W3CDTF">2010-07-15T20:09:42Z</dcterms:created>
  <dcterms:modified xsi:type="dcterms:W3CDTF">2012-03-29T20:04:24Z</dcterms:modified>
</cp:coreProperties>
</file>