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19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24F07A-AF72-480A-AFFC-4C06F2BB4777}" type="datetimeFigureOut">
              <a:rPr lang="en-US" smtClean="0"/>
              <a:t>10/4/12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3F856B-D959-474D-BAC2-BED2B0FB39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gif"/><Relationship Id="rId7" Type="http://schemas.openxmlformats.org/officeDocument/2006/relationships/image" Target="../media/image9.gif"/><Relationship Id="rId8" Type="http://schemas.openxmlformats.org/officeDocument/2006/relationships/image" Target="../media/image10.jpe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 6: Teaching with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Introduction: Kay Porter</a:t>
            </a:r>
          </a:p>
          <a:p>
            <a:r>
              <a:rPr lang="en-US" dirty="0" smtClean="0"/>
              <a:t>The Pros and Cons of Using </a:t>
            </a:r>
            <a:r>
              <a:rPr lang="en-US" dirty="0" err="1" smtClean="0"/>
              <a:t>Facebook</a:t>
            </a:r>
            <a:r>
              <a:rPr lang="en-US" dirty="0" smtClean="0"/>
              <a:t> in the Classroom: Aaron </a:t>
            </a:r>
            <a:r>
              <a:rPr lang="en-US" dirty="0" err="1" smtClean="0"/>
              <a:t>Milstead</a:t>
            </a:r>
            <a:endParaRPr lang="en-US" dirty="0" smtClean="0"/>
          </a:p>
          <a:p>
            <a:r>
              <a:rPr lang="en-US" dirty="0" smtClean="0"/>
              <a:t>The Flipped Classroom: Kristin Thomas</a:t>
            </a:r>
          </a:p>
          <a:p>
            <a:r>
              <a:rPr lang="en-US" dirty="0" smtClean="0"/>
              <a:t>Using Online Tools and Audio Commentary: Dr. Elizabeth Tasker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Empowering Education Through Technology </a:t>
            </a:r>
            <a:endParaRPr lang="en-US" dirty="0"/>
          </a:p>
        </p:txBody>
      </p:sp>
      <p:pic>
        <p:nvPicPr>
          <p:cNvPr id="8" name="Content Placeholder 7" descr="computerboy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49080" y="2309419"/>
            <a:ext cx="3683839" cy="3455187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napeHarryRonClas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914400"/>
            <a:ext cx="6566038" cy="4805706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ace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816009" cy="3505200"/>
          </a:xfrm>
          <a:prstGeom prst="rect">
            <a:avLst/>
          </a:prstGeom>
        </p:spPr>
      </p:pic>
      <p:pic>
        <p:nvPicPr>
          <p:cNvPr id="8" name="Picture 7" descr="iDevic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5217" y="0"/>
            <a:ext cx="2898783" cy="236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logboard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5816600" y="4688535"/>
            <a:ext cx="3327400" cy="2169465"/>
          </a:xfrm>
        </p:spPr>
      </p:pic>
      <p:pic>
        <p:nvPicPr>
          <p:cNvPr id="5" name="Picture 4" descr="computer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2743200"/>
            <a:ext cx="2590800" cy="1981200"/>
          </a:xfrm>
          <a:prstGeom prst="rect">
            <a:avLst/>
          </a:prstGeom>
        </p:spPr>
      </p:pic>
      <p:pic>
        <p:nvPicPr>
          <p:cNvPr id="6" name="Picture 5" descr="email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43400" y="0"/>
            <a:ext cx="2057400" cy="2057400"/>
          </a:xfrm>
          <a:prstGeom prst="rect">
            <a:avLst/>
          </a:prstGeom>
        </p:spPr>
      </p:pic>
      <p:pic>
        <p:nvPicPr>
          <p:cNvPr id="9" name="Picture 8" descr="smartboard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276600"/>
            <a:ext cx="1826942" cy="2340769"/>
          </a:xfrm>
          <a:prstGeom prst="rect">
            <a:avLst/>
          </a:prstGeom>
        </p:spPr>
      </p:pic>
      <p:pic>
        <p:nvPicPr>
          <p:cNvPr id="10" name="Picture 9" descr="video-game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4914900"/>
            <a:ext cx="3454400" cy="1943100"/>
          </a:xfrm>
          <a:prstGeom prst="rect">
            <a:avLst/>
          </a:prstGeom>
        </p:spPr>
      </p:pic>
      <p:pic>
        <p:nvPicPr>
          <p:cNvPr id="11" name="Picture 10" descr="wordpress_logo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05200" y="4800600"/>
            <a:ext cx="2219325" cy="2219325"/>
          </a:xfrm>
          <a:prstGeom prst="rect">
            <a:avLst/>
          </a:prstGeom>
        </p:spPr>
      </p:pic>
      <p:pic>
        <p:nvPicPr>
          <p:cNvPr id="12" name="Picture 11" descr="Youtube_logo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38400" y="2667000"/>
            <a:ext cx="3836799" cy="221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Pros and Cons of Using </a:t>
            </a:r>
            <a:r>
              <a:rPr lang="en-US" dirty="0" err="1" smtClean="0"/>
              <a:t>Facebook</a:t>
            </a:r>
            <a:r>
              <a:rPr lang="en-US" dirty="0" smtClean="0"/>
              <a:t> in the Classroom</a:t>
            </a:r>
            <a:endParaRPr lang="en-US" dirty="0"/>
          </a:p>
        </p:txBody>
      </p:sp>
      <p:pic>
        <p:nvPicPr>
          <p:cNvPr id="4" name="Content Placeholder 3" descr="classroomf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8384" y="2276792"/>
            <a:ext cx="5285232" cy="352044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Flipped Classroom</a:t>
            </a:r>
            <a:endParaRPr lang="en-US" dirty="0"/>
          </a:p>
        </p:txBody>
      </p:sp>
      <p:pic>
        <p:nvPicPr>
          <p:cNvPr id="6" name="Content Placeholder 5" descr="FlippedClassroo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536825"/>
            <a:ext cx="5334000" cy="300037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Online Grading Tools and Audio Comments</a:t>
            </a:r>
            <a:endParaRPr lang="en-US" dirty="0"/>
          </a:p>
        </p:txBody>
      </p:sp>
      <p:pic>
        <p:nvPicPr>
          <p:cNvPr id="4" name="Content Placeholder 3" descr="2010-01-06-natal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4648200"/>
            <a:ext cx="2667000" cy="2209800"/>
          </a:xfrm>
        </p:spPr>
      </p:pic>
      <p:pic>
        <p:nvPicPr>
          <p:cNvPr id="5" name="Picture 4" descr="300px-Camtasia_Studio_screensho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4648200"/>
            <a:ext cx="2857500" cy="2209800"/>
          </a:xfrm>
          <a:prstGeom prst="rect">
            <a:avLst/>
          </a:prstGeom>
        </p:spPr>
      </p:pic>
      <p:pic>
        <p:nvPicPr>
          <p:cNvPr id="6" name="Picture 5" descr="turniti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1447800"/>
            <a:ext cx="6096000" cy="2924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64</Words>
  <Application>Microsoft Macintosh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Workshop 6: Teaching with Technology</vt:lpstr>
      <vt:lpstr>Empowering Education Through Technology </vt:lpstr>
      <vt:lpstr>PowerPoint Presentation</vt:lpstr>
      <vt:lpstr>PowerPoint Presentation</vt:lpstr>
      <vt:lpstr>The Pros and Cons of Using Facebook in the Classroom</vt:lpstr>
      <vt:lpstr>The Flipped Classroom</vt:lpstr>
      <vt:lpstr>Using Online Grading Tools and Audio Comments</vt:lpstr>
    </vt:vector>
  </TitlesOfParts>
  <Company>SFASU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6: Teaching with Technology</dc:title>
  <dc:creator>porterkl</dc:creator>
  <cp:lastModifiedBy>Alicia Wilson</cp:lastModifiedBy>
  <cp:revision>6</cp:revision>
  <dcterms:created xsi:type="dcterms:W3CDTF">2012-07-30T16:30:04Z</dcterms:created>
  <dcterms:modified xsi:type="dcterms:W3CDTF">2012-10-04T18:43:52Z</dcterms:modified>
</cp:coreProperties>
</file>