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8" r:id="rId3"/>
    <p:sldId id="276" r:id="rId4"/>
    <p:sldId id="263" r:id="rId5"/>
    <p:sldId id="266" r:id="rId6"/>
    <p:sldId id="262" r:id="rId7"/>
    <p:sldId id="264" r:id="rId8"/>
    <p:sldId id="265" r:id="rId9"/>
    <p:sldId id="258" r:id="rId10"/>
    <p:sldId id="284" r:id="rId11"/>
    <p:sldId id="257" r:id="rId12"/>
    <p:sldId id="280" r:id="rId13"/>
    <p:sldId id="259" r:id="rId14"/>
    <p:sldId id="281" r:id="rId15"/>
    <p:sldId id="269" r:id="rId16"/>
    <p:sldId id="271" r:id="rId17"/>
    <p:sldId id="268" r:id="rId18"/>
    <p:sldId id="283" r:id="rId19"/>
    <p:sldId id="270" r:id="rId20"/>
    <p:sldId id="272" r:id="rId21"/>
    <p:sldId id="275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Objects="1">
      <p:cViewPr varScale="1">
        <p:scale>
          <a:sx n="128" d="100"/>
          <a:sy n="128" d="100"/>
        </p:scale>
        <p:origin x="-2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36826-6BF1-8B48-8A72-C29C802623B7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66B1A-F69D-544D-880D-42E74AA66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6B1A-F69D-544D-880D-42E74AA665C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6B1A-F69D-544D-880D-42E74AA665C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Knowing the world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6B1A-F69D-544D-880D-42E74AA665C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6B1A-F69D-544D-880D-42E74AA665C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70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200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CB97365-EBCA-4027-87D5-99FC1D4DF0BB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10/4/12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10/4/12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10/4/12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10/4/12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10/4/12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70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7CB97365-EBCA-4027-87D5-99FC1D4DF0BB}" type="datetimeFigureOut">
              <a:rPr lang="en-US" smtClean="0"/>
              <a:pPr/>
              <a:t>10/4/12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10/4/12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10/4/12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10/4/12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7CB97365-EBCA-4027-87D5-99FC1D4DF0BB}" type="datetimeFigureOut">
              <a:rPr lang="en-US" smtClean="0"/>
              <a:pPr/>
              <a:t>10/4/12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EIawNRm9NWM&amp;feature=player_embedd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ytimes.com/aponline/2012/07/20/us/ap-us-goat-man.html?_r=2&amp;hp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ytimes.com/2012/02/02/technology/for-founders-to-decorators-facebook-riches.html?_r=1&amp;pagewanted=al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arning.blogs.nytimes.com/" TargetMode="External"/><Relationship Id="rId3" Type="http://schemas.openxmlformats.org/officeDocument/2006/relationships/hyperlink" Target="http://learning.blogs.nytimes.com/2012/05/03/poetry-pairing-when-i-have-fears-that-i-may-cease-to-be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p916yeFa2Xk" TargetMode="External"/><Relationship Id="rId3" Type="http://schemas.openxmlformats.org/officeDocument/2006/relationships/hyperlink" Target="http://www.youtube.com/watch?v=2mTLO2F_ERY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ytimes.com/interactive/2010/03/21/magazine/20100321-soliders-bedrooms-slideshow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tFAiqxm1FD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ytimes.com/video/2008/11/21/magazine/1194833565213/immersion.html?scp=3&amp;sq=multimedia%20photo&amp;st=cse" TargetMode="External"/><Relationship Id="rId4" Type="http://schemas.openxmlformats.org/officeDocument/2006/relationships/hyperlink" Target="http://www.nytimes.com/interactive/2011/03/27/magazine/senior-class.html?scp=1&amp;sq=high%20school&amp;st=cse" TargetMode="External"/><Relationship Id="rId5" Type="http://schemas.openxmlformats.org/officeDocument/2006/relationships/hyperlink" Target="http://video.nytimes.com/video/2012/07/25/opinion/100000001680644/taxi-lost-and-found.html" TargetMode="External"/><Relationship Id="rId6" Type="http://schemas.openxmlformats.org/officeDocument/2006/relationships/hyperlink" Target="http://cityroom.blogs.nytimes.com/2012/08/06/after-3-years-lost-in-forest-a-camera-reveals-secrets-to-its-hom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ytimes.com/2008/04/21/us/21land.html?_r=2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68775"/>
            <a:ext cx="7772400" cy="116522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 Shrine Down the Hall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486400"/>
            <a:ext cx="6400800" cy="838200"/>
          </a:xfrm>
        </p:spPr>
        <p:txBody>
          <a:bodyPr/>
          <a:lstStyle/>
          <a:p>
            <a:pPr algn="ctr"/>
            <a:r>
              <a:rPr lang="en-US" b="1" dirty="0"/>
              <a:t>Poetry Writing </a:t>
            </a:r>
            <a:r>
              <a:rPr lang="en-US" b="1" dirty="0" smtClean="0"/>
              <a:t>&amp;</a:t>
            </a:r>
            <a:r>
              <a:rPr lang="en-US" b="1" i="1" dirty="0" smtClean="0"/>
              <a:t>The </a:t>
            </a:r>
            <a:r>
              <a:rPr lang="en-US" b="1" i="1" dirty="0"/>
              <a:t>New York Times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little0dwFto1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81000"/>
            <a:ext cx="5706602" cy="375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2819400"/>
          </a:xfrm>
        </p:spPr>
        <p:txBody>
          <a:bodyPr/>
          <a:lstStyle/>
          <a:p>
            <a:r>
              <a:rPr lang="en-US" dirty="0" smtClean="0"/>
              <a:t>The Interconnectedness of the World:</a:t>
            </a:r>
            <a:br>
              <a:rPr lang="en-US" dirty="0" smtClean="0"/>
            </a:br>
            <a:r>
              <a:rPr lang="en-US" dirty="0" smtClean="0"/>
              <a:t>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0"/>
            <a:ext cx="7313613" cy="3276600"/>
          </a:xfrm>
        </p:spPr>
        <p:txBody>
          <a:bodyPr/>
          <a:lstStyle/>
          <a:p>
            <a:r>
              <a:rPr lang="en-US" dirty="0" smtClean="0"/>
              <a:t>Inspiration is all around us</a:t>
            </a:r>
          </a:p>
          <a:p>
            <a:r>
              <a:rPr lang="en-US" dirty="0" smtClean="0"/>
              <a:t>Our story is one part of other stories unfolding every minute</a:t>
            </a:r>
          </a:p>
          <a:p>
            <a:r>
              <a:rPr lang="en-US" dirty="0" smtClean="0"/>
              <a:t>We make a mark on the world every day</a:t>
            </a:r>
          </a:p>
          <a:p>
            <a:r>
              <a:rPr lang="en-US" dirty="0" smtClean="0"/>
              <a:t>Literature teaches us what it means to be human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935163"/>
          </a:xfrm>
        </p:spPr>
        <p:txBody>
          <a:bodyPr anchor="ctr"/>
          <a:lstStyle/>
          <a:p>
            <a:pPr algn="ctr">
              <a:buNone/>
            </a:pPr>
            <a:r>
              <a:rPr lang="en-US" dirty="0" smtClean="0">
                <a:hlinkClick r:id="rId2"/>
              </a:rPr>
              <a:t>Man on Wire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(see every day as a true challenge)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1506538"/>
          </a:xfrm>
        </p:spPr>
        <p:txBody>
          <a:bodyPr/>
          <a:lstStyle/>
          <a:p>
            <a:r>
              <a:rPr lang="en-US" dirty="0" smtClean="0"/>
              <a:t>Finding Other Material: </a:t>
            </a:r>
            <a:br>
              <a:rPr lang="en-US" dirty="0" smtClean="0"/>
            </a:br>
            <a:r>
              <a:rPr lang="en-US" i="1" dirty="0" smtClean="0"/>
              <a:t>New York Times</a:t>
            </a:r>
            <a:endParaRPr lang="en-US" i="1" dirty="0"/>
          </a:p>
        </p:txBody>
      </p:sp>
      <p:pic>
        <p:nvPicPr>
          <p:cNvPr id="4" name="Content Placeholder 3" descr="nat_911A1_760pi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5197" y="2116138"/>
            <a:ext cx="2472019" cy="405606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3613" cy="1524000"/>
          </a:xfrm>
          <a:effectLst>
            <a:glow rad="63500">
              <a:schemeClr val="accent1">
                <a:alpha val="75000"/>
              </a:schemeClr>
            </a:glow>
          </a:effectLst>
        </p:spPr>
        <p:txBody>
          <a:bodyPr/>
          <a:lstStyle/>
          <a:p>
            <a:r>
              <a:rPr lang="en-US" i="1" dirty="0" smtClean="0"/>
              <a:t>The New York Times</a:t>
            </a:r>
            <a:r>
              <a:rPr lang="en-US" dirty="0" smtClean="0"/>
              <a:t>:</a:t>
            </a: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Goat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dirty="0" smtClean="0"/>
              <a:t>Coty Creighton, 33, spotted the goat man Sunday during his hike. He said he</a:t>
            </a:r>
            <a:r>
              <a:rPr lang="en-US" dirty="0" smtClean="0"/>
              <a:t> </a:t>
            </a:r>
            <a:r>
              <a:rPr dirty="0" smtClean="0"/>
              <a:t>came across the herd, but noticed something odd about one goat that was trailing behind the rest. </a:t>
            </a:r>
          </a:p>
          <a:p>
            <a:pPr>
              <a:buNone/>
            </a:pPr>
            <a:r>
              <a:rPr dirty="0" smtClean="0"/>
              <a:t>"I thought maybe it was injured," Creighton said Friday. "It just looked odd." </a:t>
            </a:r>
          </a:p>
          <a:p>
            <a:pPr>
              <a:buNone/>
            </a:pPr>
            <a:r>
              <a:rPr dirty="0" smtClean="0"/>
              <a:t>He said he pulled out binoculars to get a closer look at the herd about 200 yards away and was shocked. The man appeared to be acting like a goat while wearing the crudely made costume, which had fake horns and a cloth mask with cut-out eye holes, Creighton said. </a:t>
            </a:r>
          </a:p>
          <a:p>
            <a:pPr>
              <a:buNone/>
            </a:pPr>
            <a:r>
              <a:rPr dirty="0" smtClean="0"/>
              <a:t>"I thought, 'What is this guy doing?' " Creighton said. "He was actually on his hands and knees. He was climbing over rocks and bushes and pretty rough terrain on a steep hillside." </a:t>
            </a:r>
          </a:p>
          <a:p>
            <a:pPr>
              <a:buNone/>
            </a:pPr>
            <a:r>
              <a:rPr dirty="0" smtClean="0"/>
              <a:t>Creighton said the man occasionally pulled up his mask, apparently trying to navigate the rocky terrain. The man then appeared to spot Creighton. </a:t>
            </a:r>
          </a:p>
          <a:p>
            <a:pPr>
              <a:buNone/>
            </a:pPr>
            <a:r>
              <a:rPr dirty="0" smtClean="0"/>
              <a:t>"He just stopped in his tracks and froze," he said. </a:t>
            </a:r>
          </a:p>
          <a:p>
            <a:pPr>
              <a:buNone/>
            </a:pPr>
            <a:r>
              <a:rPr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1506538"/>
          </a:xfrm>
        </p:spPr>
        <p:txBody>
          <a:bodyPr/>
          <a:lstStyle/>
          <a:p>
            <a:r>
              <a:rPr lang="en-US" i="1" dirty="0" smtClean="0"/>
              <a:t>The New York Times</a:t>
            </a:r>
            <a:r>
              <a:rPr lang="en-US" dirty="0" smtClean="0"/>
              <a:t>: </a:t>
            </a:r>
            <a:r>
              <a:rPr lang="en-US" dirty="0" err="1" smtClean="0"/>
              <a:t>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Grafitti Art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Learning </a:t>
            </a:r>
            <a:r>
              <a:rPr lang="en-US" dirty="0" err="1" smtClean="0"/>
              <a:t>Blog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Learning Network Home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Keats &amp; Psychedelic Drugs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3613" cy="1905000"/>
          </a:xfrm>
        </p:spPr>
        <p:txBody>
          <a:bodyPr/>
          <a:lstStyle/>
          <a:p>
            <a:r>
              <a:rPr lang="en-US" dirty="0" smtClean="0"/>
              <a:t>Go in Fear of Abstractions:</a:t>
            </a:r>
            <a:br>
              <a:rPr lang="en-US" dirty="0" smtClean="0"/>
            </a:br>
            <a:r>
              <a:rPr lang="en-US" dirty="0" smtClean="0"/>
              <a:t>How to Shape Your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19400"/>
            <a:ext cx="7313613" cy="2971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Embrace Life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The Wind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3613" cy="1582738"/>
          </a:xfrm>
        </p:spPr>
        <p:txBody>
          <a:bodyPr/>
          <a:lstStyle/>
          <a:p>
            <a:r>
              <a:rPr lang="en-US" dirty="0" smtClean="0"/>
              <a:t>It’s Always All in the Details:</a:t>
            </a:r>
            <a:br>
              <a:rPr lang="en-US" dirty="0" smtClean="0"/>
            </a:br>
            <a:r>
              <a:rPr lang="en-US" dirty="0" smtClean="0"/>
              <a:t>The Shrine Down the Hall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313613" cy="36576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Bedrooms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313613" cy="1905000"/>
          </a:xfrm>
        </p:spPr>
        <p:txBody>
          <a:bodyPr/>
          <a:lstStyle/>
          <a:p>
            <a:r>
              <a:rPr lang="en-US" dirty="0" smtClean="0"/>
              <a:t>It’s Halftime America</a:t>
            </a:r>
            <a:br>
              <a:rPr lang="en-US" dirty="0" smtClean="0"/>
            </a:br>
            <a:r>
              <a:rPr lang="en-US" dirty="0" smtClean="0"/>
              <a:t>(and time for a break)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200400"/>
            <a:ext cx="7313613" cy="2590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http://www.youtube.com/watch?v=tFAiqxm1FDA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1401762"/>
          </a:xfrm>
        </p:spPr>
        <p:txBody>
          <a:bodyPr/>
          <a:lstStyle/>
          <a:p>
            <a:r>
              <a:rPr lang="en-US" dirty="0" smtClean="0"/>
              <a:t>Few More Ideas for Craft Exercises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7313613" cy="32766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Video games (perspective)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High-school Seniors Predict Their Future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Taxi (making something large out of the small)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Camera in the woods (curiosity)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1477962"/>
          </a:xfrm>
        </p:spPr>
        <p:txBody>
          <a:bodyPr/>
          <a:lstStyle/>
          <a:p>
            <a:r>
              <a:rPr lang="en-US" dirty="0" smtClean="0"/>
              <a:t>I. </a:t>
            </a:r>
            <a:br>
              <a:rPr lang="en-US" dirty="0" smtClean="0"/>
            </a:br>
            <a:r>
              <a:rPr lang="en-US" dirty="0" smtClean="0"/>
              <a:t>Generating Raw Material: Self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724400"/>
            <a:ext cx="7313613" cy="154146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3613" cy="2286000"/>
          </a:xfrm>
        </p:spPr>
        <p:txBody>
          <a:bodyPr/>
          <a:lstStyle/>
          <a:p>
            <a:r>
              <a:rPr lang="en-US" dirty="0" smtClean="0"/>
              <a:t>III: Craft</a:t>
            </a:r>
            <a:br>
              <a:rPr lang="en-US" dirty="0" smtClean="0"/>
            </a:br>
            <a:r>
              <a:rPr lang="en-US" dirty="0" smtClean="0"/>
              <a:t>New York Times + Poetry</a:t>
            </a:r>
            <a:br>
              <a:rPr lang="en-US" dirty="0" smtClean="0"/>
            </a:br>
            <a:r>
              <a:rPr lang="en-US" dirty="0" smtClean="0"/>
              <a:t>(my own experience)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971800"/>
            <a:ext cx="7313613" cy="28194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River Legs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Traveling Typewriter</a:t>
            </a:r>
            <a:endParaRPr lang="en-US" dirty="0"/>
          </a:p>
        </p:txBody>
      </p:sp>
      <p:pic>
        <p:nvPicPr>
          <p:cNvPr id="4" name="Content Placeholder 3" descr="yTYPEWRITER-article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51928"/>
            <a:ext cx="8175412" cy="449647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Poetry Post</a:t>
            </a:r>
            <a:endParaRPr lang="en-US" dirty="0"/>
          </a:p>
        </p:txBody>
      </p:sp>
      <p:pic>
        <p:nvPicPr>
          <p:cNvPr id="4" name="Picture 3" descr="541582_10151922060685315_211333430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065" y="1600200"/>
            <a:ext cx="6204293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81000"/>
            <a:ext cx="7467600" cy="5791200"/>
          </a:xfrm>
        </p:spPr>
        <p:txBody>
          <a:bodyPr/>
          <a:lstStyle/>
          <a:p>
            <a:r>
              <a:rPr lang="en-US" dirty="0" smtClean="0"/>
              <a:t>“Literature can remind us that not all of life is already written down: there are still so many stories to be told.” </a:t>
            </a:r>
            <a:r>
              <a:rPr lang="en-US" i="1" dirty="0" smtClean="0"/>
              <a:t>LGWS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breaker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in 5 images (I use </a:t>
            </a:r>
            <a:r>
              <a:rPr lang="en-US" dirty="0" err="1" smtClean="0"/>
              <a:t>Powerpoint</a:t>
            </a:r>
            <a:r>
              <a:rPr lang="en-US" dirty="0" smtClean="0"/>
              <a:t>) that reveal your obsessions, desires, objects you love</a:t>
            </a:r>
          </a:p>
          <a:p>
            <a:pPr lvl="1"/>
            <a:r>
              <a:rPr lang="en-US" dirty="0" smtClean="0"/>
              <a:t>This allows student to be known in the room </a:t>
            </a:r>
          </a:p>
          <a:p>
            <a:pPr lvl="1"/>
            <a:r>
              <a:rPr lang="en-US" dirty="0" smtClean="0"/>
              <a:t>Articulation of self as “I” as opposed to “you”</a:t>
            </a:r>
          </a:p>
          <a:p>
            <a:pPr lvl="1"/>
            <a:r>
              <a:rPr lang="en-US" dirty="0" smtClean="0"/>
              <a:t>Student stakes a claim, takes a stance, reveals a point of view</a:t>
            </a:r>
          </a:p>
          <a:p>
            <a:pPr lvl="1"/>
            <a:r>
              <a:rPr lang="en-US" dirty="0" smtClean="0"/>
              <a:t>Leads to discussion about the importance of detail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ar Diora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4717" y="1066800"/>
            <a:ext cx="5712883" cy="4284662"/>
          </a:xfrm>
        </p:spPr>
      </p:pic>
      <p:sp>
        <p:nvSpPr>
          <p:cNvPr id="3" name="TextBox 2"/>
          <p:cNvSpPr txBox="1"/>
          <p:nvPr/>
        </p:nvSpPr>
        <p:spPr>
          <a:xfrm>
            <a:off x="2667000" y="6553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5867400"/>
            <a:ext cx="1191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oudy Old Style"/>
              </a:rPr>
              <a:t>diorama</a:t>
            </a:r>
            <a:endParaRPr lang="en-US" sz="2400" dirty="0">
              <a:latin typeface="Goudy Old Sty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inogrand_staten_island_ferr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578" y="492403"/>
            <a:ext cx="7870564" cy="5222057"/>
          </a:xfrm>
        </p:spPr>
      </p:pic>
      <p:sp>
        <p:nvSpPr>
          <p:cNvPr id="3" name="TextBox 2"/>
          <p:cNvSpPr txBox="1"/>
          <p:nvPr/>
        </p:nvSpPr>
        <p:spPr>
          <a:xfrm>
            <a:off x="1143001" y="6019800"/>
            <a:ext cx="67056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dirty="0" smtClean="0"/>
              <a:t>photography/symmetry/ferry ride/</a:t>
            </a:r>
            <a:r>
              <a:rPr lang="en-US" sz="2400" dirty="0" err="1" smtClean="0"/>
              <a:t>friedlander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2130_1_1_1_envelope_5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551" y="685800"/>
            <a:ext cx="7878849" cy="5136403"/>
          </a:xfrm>
        </p:spPr>
      </p:pic>
      <p:sp>
        <p:nvSpPr>
          <p:cNvPr id="3" name="TextBox 2"/>
          <p:cNvSpPr txBox="1"/>
          <p:nvPr/>
        </p:nvSpPr>
        <p:spPr>
          <a:xfrm>
            <a:off x="2743200" y="6096000"/>
            <a:ext cx="3527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letters, handwriting, stamps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8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1148" y="466487"/>
            <a:ext cx="5389503" cy="5389503"/>
          </a:xfrm>
        </p:spPr>
      </p:pic>
      <p:sp>
        <p:nvSpPr>
          <p:cNvPr id="3" name="TextBox 2"/>
          <p:cNvSpPr txBox="1"/>
          <p:nvPr/>
        </p:nvSpPr>
        <p:spPr>
          <a:xfrm>
            <a:off x="2819400" y="6172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Americana, motels, </a:t>
            </a:r>
            <a:r>
              <a:rPr lang="en-US" sz="2400" dirty="0" err="1" smtClean="0"/>
              <a:t>Holga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9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857" y="764519"/>
            <a:ext cx="6512191" cy="4884143"/>
          </a:xfrm>
        </p:spPr>
      </p:pic>
      <p:sp>
        <p:nvSpPr>
          <p:cNvPr id="3" name="TextBox 2"/>
          <p:cNvSpPr txBox="1"/>
          <p:nvPr/>
        </p:nvSpPr>
        <p:spPr>
          <a:xfrm>
            <a:off x="3276600" y="5943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road trip, Jolene, </a:t>
            </a:r>
            <a:r>
              <a:rPr lang="en-US" sz="2400" dirty="0" err="1" smtClean="0"/>
              <a:t>blt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94103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3200" y="148281"/>
            <a:ext cx="3761909" cy="5719119"/>
          </a:xfrm>
        </p:spPr>
      </p:pic>
      <p:sp>
        <p:nvSpPr>
          <p:cNvPr id="6" name="TextBox 5"/>
          <p:cNvSpPr txBox="1"/>
          <p:nvPr/>
        </p:nvSpPr>
        <p:spPr>
          <a:xfrm>
            <a:off x="2564337" y="6019800"/>
            <a:ext cx="4293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reading, the interconnected world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462</TotalTime>
  <Words>494</Words>
  <Application>Microsoft Macintosh PowerPoint</Application>
  <PresentationFormat>On-screen Show (4:3)</PresentationFormat>
  <Paragraphs>60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Inkwell</vt:lpstr>
      <vt:lpstr>The Shrine Down the Hall </vt:lpstr>
      <vt:lpstr>I.  Generating Raw Material: Self </vt:lpstr>
      <vt:lpstr>Ice breaker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Interconnectedness of the World: Relevance</vt:lpstr>
      <vt:lpstr>PowerPoint Presentation</vt:lpstr>
      <vt:lpstr>Finding Other Material:  New York Times</vt:lpstr>
      <vt:lpstr>The New York Times: Goat Man</vt:lpstr>
      <vt:lpstr>The New York Times: Facebook</vt:lpstr>
      <vt:lpstr>The Learning Blog</vt:lpstr>
      <vt:lpstr>Go in Fear of Abstractions: How to Shape Your Material</vt:lpstr>
      <vt:lpstr>It’s Always All in the Details: The Shrine Down the Hall</vt:lpstr>
      <vt:lpstr>It’s Halftime America (and time for a break) </vt:lpstr>
      <vt:lpstr>Few More Ideas for Craft Exercises </vt:lpstr>
      <vt:lpstr>III: Craft New York Times + Poetry (my own experience)</vt:lpstr>
      <vt:lpstr>Traveling Typewriter</vt:lpstr>
      <vt:lpstr>Poetry Post</vt:lpstr>
      <vt:lpstr>“Literature can remind us that not all of life is already written down: there are still so many stories to be told.” LGWS </vt:lpstr>
    </vt:vector>
  </TitlesOfParts>
  <Company>FSU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Shrine Down the Hall </dc:title>
  <dc:creator>Jen McClanaghan</dc:creator>
  <cp:lastModifiedBy>Alicia Wilson</cp:lastModifiedBy>
  <cp:revision>45</cp:revision>
  <dcterms:created xsi:type="dcterms:W3CDTF">2012-08-09T13:30:21Z</dcterms:created>
  <dcterms:modified xsi:type="dcterms:W3CDTF">2012-10-04T18:54:07Z</dcterms:modified>
</cp:coreProperties>
</file>