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6"/>
  </p:notesMasterIdLst>
  <p:sldIdLst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9E4"/>
    <a:srgbClr val="28A2B2"/>
    <a:srgbClr val="43C4D5"/>
    <a:srgbClr val="E3F6F9"/>
    <a:srgbClr val="D0F0F4"/>
    <a:srgbClr val="C4EDF2"/>
    <a:srgbClr val="F8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76571" autoAdjust="0"/>
  </p:normalViewPr>
  <p:slideViewPr>
    <p:cSldViewPr snapToGrid="0">
      <p:cViewPr varScale="1">
        <p:scale>
          <a:sx n="56" d="100"/>
          <a:sy n="56" d="100"/>
        </p:scale>
        <p:origin x="242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04807732366786E-2"/>
          <c:y val="2.6252983293556086E-2"/>
          <c:w val="0.86523387977681154"/>
          <c:h val="0.896237197677259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 Savings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773269689737558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$757,380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6C-44A4-84D8-19309D1A4327}"/>
                </c:ext>
              </c:extLst>
            </c:dLbl>
            <c:dLbl>
              <c:idx val="1"/>
              <c:layout>
                <c:manualLayout>
                  <c:x val="-1.0964912280701754E-3"/>
                  <c:y val="-2.386634844868779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$</a:t>
                    </a:r>
                    <a:r>
                      <a:rPr lang="en-US" sz="2400" dirty="0"/>
                      <a:t>203,951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6C-44A4-84D8-19309D1A43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2019-20</c:v>
                </c:pt>
                <c:pt idx="1">
                  <c:v>2018-19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757380</c:v>
                </c:pt>
                <c:pt idx="1">
                  <c:v>203951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C-44A4-84D8-19309D1A4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Incentives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/>
                      <a:t>$31,000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6C-44A4-84D8-19309D1A4327}"/>
                </c:ext>
              </c:extLst>
            </c:dLbl>
            <c:dLbl>
              <c:idx val="1"/>
              <c:layout>
                <c:manualLayout>
                  <c:x val="-1.0964912280701754E-3"/>
                  <c:y val="-2.3866348448687352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$23,500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6C-44A4-84D8-19309D1A43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2019-20</c:v>
                </c:pt>
                <c:pt idx="1">
                  <c:v>2018-19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31000</c:v>
                </c:pt>
                <c:pt idx="1">
                  <c:v>23500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C-44A4-84D8-19309D1A43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31150544"/>
        <c:axId val="631150960"/>
      </c:barChart>
      <c:catAx>
        <c:axId val="631150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150960"/>
        <c:crosses val="autoZero"/>
        <c:auto val="1"/>
        <c:lblAlgn val="ctr"/>
        <c:lblOffset val="100"/>
        <c:noMultiLvlLbl val="0"/>
      </c:catAx>
      <c:valAx>
        <c:axId val="631150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15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82262588092395"/>
          <c:y val="5.866592749891944E-2"/>
          <c:w val="0.1351002281651055"/>
          <c:h val="0.15474451731719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Student</a:t>
            </a:r>
            <a:r>
              <a:rPr lang="en-US" sz="2400" baseline="0" dirty="0"/>
              <a:t> Preference</a:t>
            </a:r>
          </a:p>
          <a:p>
            <a:pPr>
              <a:defRPr/>
            </a:pPr>
            <a:r>
              <a:rPr lang="en-US" sz="2400" baseline="0" dirty="0"/>
              <a:t>OER vs Traditional Textbooks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23-467D-8CAD-5CA93ACA089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23-467D-8CAD-5CA93ACA0894}"/>
              </c:ext>
            </c:extLst>
          </c:dPt>
          <c:cat>
            <c:strRef>
              <c:f>Sheet1!$A$2:$A$4</c:f>
              <c:strCache>
                <c:ptCount val="3"/>
                <c:pt idx="0">
                  <c:v>Prefer OER </c:v>
                </c:pt>
                <c:pt idx="1">
                  <c:v>About the same</c:v>
                </c:pt>
                <c:pt idx="2">
                  <c:v>Prefer Traditional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24.5</c:v>
                </c:pt>
                <c:pt idx="1">
                  <c:v>6.5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F-46D4-933B-7264A64F9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94544"/>
        <c:axId val="413500776"/>
      </c:barChart>
      <c:catAx>
        <c:axId val="41349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32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00776"/>
        <c:crosses val="autoZero"/>
        <c:auto val="1"/>
        <c:lblAlgn val="ctr"/>
        <c:lblOffset val="100"/>
        <c:noMultiLvlLbl val="0"/>
      </c:catAx>
      <c:valAx>
        <c:axId val="41350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9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Student</a:t>
            </a:r>
            <a:r>
              <a:rPr lang="en-US" sz="2400" baseline="0" dirty="0"/>
              <a:t> Preference</a:t>
            </a:r>
          </a:p>
          <a:p>
            <a:pPr>
              <a:defRPr/>
            </a:pPr>
            <a:r>
              <a:rPr lang="en-US" sz="2400" baseline="0" dirty="0"/>
              <a:t>OER vs Traditional Textbooks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23-467D-8CAD-5CA93ACA089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23-467D-8CAD-5CA93ACA0894}"/>
              </c:ext>
            </c:extLst>
          </c:dPt>
          <c:cat>
            <c:strRef>
              <c:f>Sheet1!$A$2:$A$4</c:f>
              <c:strCache>
                <c:ptCount val="3"/>
                <c:pt idx="0">
                  <c:v>Prefer OER </c:v>
                </c:pt>
                <c:pt idx="1">
                  <c:v>About the same</c:v>
                </c:pt>
                <c:pt idx="2">
                  <c:v>Prefer Traditional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24.5</c:v>
                </c:pt>
                <c:pt idx="1">
                  <c:v>6.5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F-46D4-933B-7264A64F9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94544"/>
        <c:axId val="413500776"/>
      </c:barChart>
      <c:catAx>
        <c:axId val="41349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32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00776"/>
        <c:crosses val="autoZero"/>
        <c:auto val="1"/>
        <c:lblAlgn val="ctr"/>
        <c:lblOffset val="100"/>
        <c:noMultiLvlLbl val="0"/>
      </c:catAx>
      <c:valAx>
        <c:axId val="41350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9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74.svg"/><Relationship Id="rId4" Type="http://schemas.openxmlformats.org/officeDocument/2006/relationships/image" Target="../media/image68.svg"/><Relationship Id="rId9" Type="http://schemas.openxmlformats.org/officeDocument/2006/relationships/image" Target="../media/image7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4" Type="http://schemas.openxmlformats.org/officeDocument/2006/relationships/image" Target="../media/image7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74.svg"/><Relationship Id="rId4" Type="http://schemas.openxmlformats.org/officeDocument/2006/relationships/image" Target="../media/image68.svg"/><Relationship Id="rId9" Type="http://schemas.openxmlformats.org/officeDocument/2006/relationships/image" Target="../media/image7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4" Type="http://schemas.openxmlformats.org/officeDocument/2006/relationships/image" Target="../media/image7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545A3-545A-40D4-BA9A-DB1C864D5B11}" type="doc">
      <dgm:prSet loTypeId="urn:microsoft.com/office/officeart/2009/3/layout/StepUpProcess" loCatId="process" qsTypeId="urn:microsoft.com/office/officeart/2005/8/quickstyle/simple1" qsCatId="simple" csTypeId="urn:microsoft.com/office/officeart/2005/8/colors/accent4_2" csCatId="accent4" phldr="1"/>
      <dgm:spPr/>
    </dgm:pt>
    <dgm:pt modelId="{F6F6BF2F-8A18-4D05-989A-8AFC393AEA45}">
      <dgm:prSet phldrT="[Text]" custT="1"/>
      <dgm:spPr/>
      <dgm:t>
        <a:bodyPr/>
        <a:lstStyle/>
        <a:p>
          <a:pPr algn="l"/>
          <a:r>
            <a:rPr lang="en-US" sz="2200" dirty="0">
              <a:latin typeface="+mn-lt"/>
            </a:rPr>
            <a:t>Student advocacy</a:t>
          </a:r>
          <a:br>
            <a:rPr lang="en-US" sz="2200" dirty="0">
              <a:latin typeface="+mn-lt"/>
            </a:rPr>
          </a:br>
          <a:br>
            <a:rPr lang="en-US" sz="2200" dirty="0">
              <a:latin typeface="+mn-lt"/>
            </a:rPr>
          </a:br>
          <a:r>
            <a:rPr lang="en-US" sz="2200" dirty="0">
              <a:latin typeface="+mn-lt"/>
            </a:rPr>
            <a:t>Administrative support</a:t>
          </a:r>
          <a:br>
            <a:rPr lang="en-US" sz="2200" dirty="0">
              <a:latin typeface="+mn-lt"/>
            </a:rPr>
          </a:br>
          <a:br>
            <a:rPr lang="en-US" sz="2200" dirty="0">
              <a:latin typeface="+mn-lt"/>
            </a:rPr>
          </a:br>
          <a:r>
            <a:rPr lang="en-US" sz="2200" dirty="0">
              <a:latin typeface="+mn-lt"/>
            </a:rPr>
            <a:t>Incentive program, library and campus support</a:t>
          </a:r>
        </a:p>
      </dgm:t>
    </dgm:pt>
    <dgm:pt modelId="{F88D02A6-3ED0-4B6E-B5E2-A99AB58A64AB}" type="parTrans" cxnId="{0F4B7B3A-8B9B-4628-A7ED-01E232D97A7C}">
      <dgm:prSet/>
      <dgm:spPr/>
      <dgm:t>
        <a:bodyPr/>
        <a:lstStyle/>
        <a:p>
          <a:endParaRPr lang="en-US">
            <a:latin typeface="MiloOT-Light" panose="020B0504020101010102" pitchFamily="34" charset="0"/>
          </a:endParaRPr>
        </a:p>
      </dgm:t>
    </dgm:pt>
    <dgm:pt modelId="{12B445CE-0C68-4CBF-B718-555ECD9ECB5D}" type="sibTrans" cxnId="{0F4B7B3A-8B9B-4628-A7ED-01E232D97A7C}">
      <dgm:prSet/>
      <dgm:spPr/>
      <dgm:t>
        <a:bodyPr/>
        <a:lstStyle/>
        <a:p>
          <a:endParaRPr lang="en-US">
            <a:latin typeface="MiloOT-Light" panose="020B0504020101010102" pitchFamily="34" charset="0"/>
          </a:endParaRPr>
        </a:p>
      </dgm:t>
    </dgm:pt>
    <dgm:pt modelId="{9C8E8C09-BFF9-4CDC-91CE-F9E7CF47DABD}">
      <dgm:prSet phldrT="[Text]" custT="1"/>
      <dgm:spPr/>
      <dgm:t>
        <a:bodyPr/>
        <a:lstStyle/>
        <a:p>
          <a:pPr algn="l"/>
          <a:r>
            <a:rPr lang="en-US" sz="2200" dirty="0">
              <a:latin typeface="+mn-lt"/>
            </a:rPr>
            <a:t>Replace costly textbooks with OER and freely-available resources</a:t>
          </a:r>
        </a:p>
      </dgm:t>
    </dgm:pt>
    <dgm:pt modelId="{3882CEFE-1ADC-4339-9376-B125A266E759}" type="parTrans" cxnId="{77A0E3B0-E2E5-401D-B197-9E4801ADB988}">
      <dgm:prSet/>
      <dgm:spPr/>
      <dgm:t>
        <a:bodyPr/>
        <a:lstStyle/>
        <a:p>
          <a:endParaRPr lang="en-US">
            <a:latin typeface="MiloOT-Light" panose="020B0504020101010102" pitchFamily="34" charset="0"/>
          </a:endParaRPr>
        </a:p>
      </dgm:t>
    </dgm:pt>
    <dgm:pt modelId="{5686D142-831A-4E93-9AF7-25EC733F7A2A}" type="sibTrans" cxnId="{77A0E3B0-E2E5-401D-B197-9E4801ADB988}">
      <dgm:prSet/>
      <dgm:spPr/>
      <dgm:t>
        <a:bodyPr/>
        <a:lstStyle/>
        <a:p>
          <a:endParaRPr lang="en-US">
            <a:latin typeface="MiloOT-Light" panose="020B0504020101010102" pitchFamily="34" charset="0"/>
          </a:endParaRPr>
        </a:p>
      </dgm:t>
    </dgm:pt>
    <dgm:pt modelId="{DACF378F-D785-4EB7-BA9D-BC39842F20B8}">
      <dgm:prSet phldrT="[Text]" custT="1"/>
      <dgm:spPr/>
      <dgm:t>
        <a:bodyPr/>
        <a:lstStyle/>
        <a:p>
          <a:pPr algn="l"/>
          <a:r>
            <a:rPr lang="en-US" sz="2200" dirty="0">
              <a:latin typeface="+mn-lt"/>
            </a:rPr>
            <a:t>Students have free and immediate access to course materials</a:t>
          </a:r>
          <a:br>
            <a:rPr lang="en-US" sz="2200" dirty="0">
              <a:latin typeface="+mn-lt"/>
            </a:rPr>
          </a:br>
          <a:br>
            <a:rPr lang="en-US" sz="2200" dirty="0">
              <a:latin typeface="+mn-lt"/>
            </a:rPr>
          </a:br>
          <a:r>
            <a:rPr lang="en-US" sz="2200" dirty="0">
              <a:latin typeface="+mn-lt"/>
            </a:rPr>
            <a:t>Instructors have greater control over course content</a:t>
          </a:r>
        </a:p>
      </dgm:t>
    </dgm:pt>
    <dgm:pt modelId="{DB2293B0-FE00-4F09-A3C3-8438D6288534}" type="parTrans" cxnId="{B4E6D7FE-D6F1-4FA2-B04B-6DF24F8E3F19}">
      <dgm:prSet/>
      <dgm:spPr/>
      <dgm:t>
        <a:bodyPr/>
        <a:lstStyle/>
        <a:p>
          <a:endParaRPr lang="en-US">
            <a:latin typeface="MiloOT-Light" panose="020B0504020101010102" pitchFamily="34" charset="0"/>
          </a:endParaRPr>
        </a:p>
      </dgm:t>
    </dgm:pt>
    <dgm:pt modelId="{0913ECB3-F5E8-4D91-B6D1-C76D72CD77E0}" type="sibTrans" cxnId="{B4E6D7FE-D6F1-4FA2-B04B-6DF24F8E3F19}">
      <dgm:prSet/>
      <dgm:spPr/>
      <dgm:t>
        <a:bodyPr/>
        <a:lstStyle/>
        <a:p>
          <a:endParaRPr lang="en-US">
            <a:latin typeface="MiloOT-Light" panose="020B0504020101010102" pitchFamily="34" charset="0"/>
          </a:endParaRPr>
        </a:p>
      </dgm:t>
    </dgm:pt>
    <dgm:pt modelId="{D17B2EFB-70B6-4E8B-8FAD-3229F6B6211D}" type="pres">
      <dgm:prSet presAssocID="{3D1545A3-545A-40D4-BA9A-DB1C864D5B11}" presName="rootnode" presStyleCnt="0">
        <dgm:presLayoutVars>
          <dgm:chMax/>
          <dgm:chPref/>
          <dgm:dir/>
          <dgm:animLvl val="lvl"/>
        </dgm:presLayoutVars>
      </dgm:prSet>
      <dgm:spPr/>
    </dgm:pt>
    <dgm:pt modelId="{E7D9FBFF-ADEA-4599-8401-1C3074E1C524}" type="pres">
      <dgm:prSet presAssocID="{F6F6BF2F-8A18-4D05-989A-8AFC393AEA45}" presName="composite" presStyleCnt="0"/>
      <dgm:spPr/>
    </dgm:pt>
    <dgm:pt modelId="{F389714B-B113-48C1-AB01-AE52D5FD161B}" type="pres">
      <dgm:prSet presAssocID="{F6F6BF2F-8A18-4D05-989A-8AFC393AEA45}" presName="LShape" presStyleLbl="alignNode1" presStyleIdx="0" presStyleCnt="5"/>
      <dgm:spPr/>
    </dgm:pt>
    <dgm:pt modelId="{6492EC1F-A225-4C7D-A4A4-24F300BB1A9E}" type="pres">
      <dgm:prSet presAssocID="{F6F6BF2F-8A18-4D05-989A-8AFC393AEA4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03B76BD-1B6E-4A8D-B7A2-51EF57B080C2}" type="pres">
      <dgm:prSet presAssocID="{F6F6BF2F-8A18-4D05-989A-8AFC393AEA45}" presName="Triangle" presStyleLbl="alignNode1" presStyleIdx="1" presStyleCnt="5"/>
      <dgm:spPr/>
    </dgm:pt>
    <dgm:pt modelId="{8066D75C-BAA8-499E-BED3-C0B57D6F9732}" type="pres">
      <dgm:prSet presAssocID="{12B445CE-0C68-4CBF-B718-555ECD9ECB5D}" presName="sibTrans" presStyleCnt="0"/>
      <dgm:spPr/>
    </dgm:pt>
    <dgm:pt modelId="{ED3A8D72-136A-4801-B8FA-75B4CDBEAAA6}" type="pres">
      <dgm:prSet presAssocID="{12B445CE-0C68-4CBF-B718-555ECD9ECB5D}" presName="space" presStyleCnt="0"/>
      <dgm:spPr/>
    </dgm:pt>
    <dgm:pt modelId="{7F583510-6AAA-4937-89EE-0877F4092970}" type="pres">
      <dgm:prSet presAssocID="{9C8E8C09-BFF9-4CDC-91CE-F9E7CF47DABD}" presName="composite" presStyleCnt="0"/>
      <dgm:spPr/>
    </dgm:pt>
    <dgm:pt modelId="{2FAC3750-193C-41E2-A08B-462FC49A08DF}" type="pres">
      <dgm:prSet presAssocID="{9C8E8C09-BFF9-4CDC-91CE-F9E7CF47DABD}" presName="LShape" presStyleLbl="alignNode1" presStyleIdx="2" presStyleCnt="5"/>
      <dgm:spPr/>
    </dgm:pt>
    <dgm:pt modelId="{DBDEEF0F-B4B3-484F-A6F3-B5050EF0A819}" type="pres">
      <dgm:prSet presAssocID="{9C8E8C09-BFF9-4CDC-91CE-F9E7CF47DAB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9DF8CA9-893B-41E2-ADA1-510CC091DD75}" type="pres">
      <dgm:prSet presAssocID="{9C8E8C09-BFF9-4CDC-91CE-F9E7CF47DABD}" presName="Triangle" presStyleLbl="alignNode1" presStyleIdx="3" presStyleCnt="5"/>
      <dgm:spPr/>
    </dgm:pt>
    <dgm:pt modelId="{AC1A78BF-807F-41F0-A260-5B1E0902226D}" type="pres">
      <dgm:prSet presAssocID="{5686D142-831A-4E93-9AF7-25EC733F7A2A}" presName="sibTrans" presStyleCnt="0"/>
      <dgm:spPr/>
    </dgm:pt>
    <dgm:pt modelId="{7452EE22-1E68-4BBE-A1F1-1216FE39808F}" type="pres">
      <dgm:prSet presAssocID="{5686D142-831A-4E93-9AF7-25EC733F7A2A}" presName="space" presStyleCnt="0"/>
      <dgm:spPr/>
    </dgm:pt>
    <dgm:pt modelId="{018E3428-FDE0-40AC-887D-F9C85EB00940}" type="pres">
      <dgm:prSet presAssocID="{DACF378F-D785-4EB7-BA9D-BC39842F20B8}" presName="composite" presStyleCnt="0"/>
      <dgm:spPr/>
    </dgm:pt>
    <dgm:pt modelId="{F6DE57E0-A049-432A-A015-8C4C466B3D21}" type="pres">
      <dgm:prSet presAssocID="{DACF378F-D785-4EB7-BA9D-BC39842F20B8}" presName="LShape" presStyleLbl="alignNode1" presStyleIdx="4" presStyleCnt="5"/>
      <dgm:spPr/>
    </dgm:pt>
    <dgm:pt modelId="{93F1C788-1DD4-4889-977A-1B80B5FA3D55}" type="pres">
      <dgm:prSet presAssocID="{DACF378F-D785-4EB7-BA9D-BC39842F20B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F4B7B3A-8B9B-4628-A7ED-01E232D97A7C}" srcId="{3D1545A3-545A-40D4-BA9A-DB1C864D5B11}" destId="{F6F6BF2F-8A18-4D05-989A-8AFC393AEA45}" srcOrd="0" destOrd="0" parTransId="{F88D02A6-3ED0-4B6E-B5E2-A99AB58A64AB}" sibTransId="{12B445CE-0C68-4CBF-B718-555ECD9ECB5D}"/>
    <dgm:cxn modelId="{309DA84B-3622-4998-9688-588EB2349E89}" type="presOf" srcId="{3D1545A3-545A-40D4-BA9A-DB1C864D5B11}" destId="{D17B2EFB-70B6-4E8B-8FAD-3229F6B6211D}" srcOrd="0" destOrd="0" presId="urn:microsoft.com/office/officeart/2009/3/layout/StepUpProcess"/>
    <dgm:cxn modelId="{61917B7A-C9DF-4E63-9BFE-8C2E0BFF18C2}" type="presOf" srcId="{9C8E8C09-BFF9-4CDC-91CE-F9E7CF47DABD}" destId="{DBDEEF0F-B4B3-484F-A6F3-B5050EF0A819}" srcOrd="0" destOrd="0" presId="urn:microsoft.com/office/officeart/2009/3/layout/StepUpProcess"/>
    <dgm:cxn modelId="{3178567D-90C2-4F8E-98A1-A0E3011C60F8}" type="presOf" srcId="{F6F6BF2F-8A18-4D05-989A-8AFC393AEA45}" destId="{6492EC1F-A225-4C7D-A4A4-24F300BB1A9E}" srcOrd="0" destOrd="0" presId="urn:microsoft.com/office/officeart/2009/3/layout/StepUpProcess"/>
    <dgm:cxn modelId="{071ADF9B-C33C-4C07-B848-D5EA17E68B8B}" type="presOf" srcId="{DACF378F-D785-4EB7-BA9D-BC39842F20B8}" destId="{93F1C788-1DD4-4889-977A-1B80B5FA3D55}" srcOrd="0" destOrd="0" presId="urn:microsoft.com/office/officeart/2009/3/layout/StepUpProcess"/>
    <dgm:cxn modelId="{77A0E3B0-E2E5-401D-B197-9E4801ADB988}" srcId="{3D1545A3-545A-40D4-BA9A-DB1C864D5B11}" destId="{9C8E8C09-BFF9-4CDC-91CE-F9E7CF47DABD}" srcOrd="1" destOrd="0" parTransId="{3882CEFE-1ADC-4339-9376-B125A266E759}" sibTransId="{5686D142-831A-4E93-9AF7-25EC733F7A2A}"/>
    <dgm:cxn modelId="{B4E6D7FE-D6F1-4FA2-B04B-6DF24F8E3F19}" srcId="{3D1545A3-545A-40D4-BA9A-DB1C864D5B11}" destId="{DACF378F-D785-4EB7-BA9D-BC39842F20B8}" srcOrd="2" destOrd="0" parTransId="{DB2293B0-FE00-4F09-A3C3-8438D6288534}" sibTransId="{0913ECB3-F5E8-4D91-B6D1-C76D72CD77E0}"/>
    <dgm:cxn modelId="{682BAC11-895A-4943-A3B2-6E1F020D9069}" type="presParOf" srcId="{D17B2EFB-70B6-4E8B-8FAD-3229F6B6211D}" destId="{E7D9FBFF-ADEA-4599-8401-1C3074E1C524}" srcOrd="0" destOrd="0" presId="urn:microsoft.com/office/officeart/2009/3/layout/StepUpProcess"/>
    <dgm:cxn modelId="{32C849F6-41E4-4D17-B28F-5D42F30ACF51}" type="presParOf" srcId="{E7D9FBFF-ADEA-4599-8401-1C3074E1C524}" destId="{F389714B-B113-48C1-AB01-AE52D5FD161B}" srcOrd="0" destOrd="0" presId="urn:microsoft.com/office/officeart/2009/3/layout/StepUpProcess"/>
    <dgm:cxn modelId="{893C1FAA-1CAD-4BB5-9FFE-982F76E5AF47}" type="presParOf" srcId="{E7D9FBFF-ADEA-4599-8401-1C3074E1C524}" destId="{6492EC1F-A225-4C7D-A4A4-24F300BB1A9E}" srcOrd="1" destOrd="0" presId="urn:microsoft.com/office/officeart/2009/3/layout/StepUpProcess"/>
    <dgm:cxn modelId="{D436D715-4325-464E-9274-12B63989CF9E}" type="presParOf" srcId="{E7D9FBFF-ADEA-4599-8401-1C3074E1C524}" destId="{103B76BD-1B6E-4A8D-B7A2-51EF57B080C2}" srcOrd="2" destOrd="0" presId="urn:microsoft.com/office/officeart/2009/3/layout/StepUpProcess"/>
    <dgm:cxn modelId="{0D6BD929-C8E5-47D0-BE84-A6E9CBC3E885}" type="presParOf" srcId="{D17B2EFB-70B6-4E8B-8FAD-3229F6B6211D}" destId="{8066D75C-BAA8-499E-BED3-C0B57D6F9732}" srcOrd="1" destOrd="0" presId="urn:microsoft.com/office/officeart/2009/3/layout/StepUpProcess"/>
    <dgm:cxn modelId="{BFA956F8-5BCE-4080-8BC7-3C3EA2DE8E55}" type="presParOf" srcId="{8066D75C-BAA8-499E-BED3-C0B57D6F9732}" destId="{ED3A8D72-136A-4801-B8FA-75B4CDBEAAA6}" srcOrd="0" destOrd="0" presId="urn:microsoft.com/office/officeart/2009/3/layout/StepUpProcess"/>
    <dgm:cxn modelId="{3A2074E1-0863-42AA-8610-480C43A59A14}" type="presParOf" srcId="{D17B2EFB-70B6-4E8B-8FAD-3229F6B6211D}" destId="{7F583510-6AAA-4937-89EE-0877F4092970}" srcOrd="2" destOrd="0" presId="urn:microsoft.com/office/officeart/2009/3/layout/StepUpProcess"/>
    <dgm:cxn modelId="{492E5122-3810-4483-A28F-0C84CAAB4BC9}" type="presParOf" srcId="{7F583510-6AAA-4937-89EE-0877F4092970}" destId="{2FAC3750-193C-41E2-A08B-462FC49A08DF}" srcOrd="0" destOrd="0" presId="urn:microsoft.com/office/officeart/2009/3/layout/StepUpProcess"/>
    <dgm:cxn modelId="{BCD2BA3E-C467-49AA-AC49-73743DB7401B}" type="presParOf" srcId="{7F583510-6AAA-4937-89EE-0877F4092970}" destId="{DBDEEF0F-B4B3-484F-A6F3-B5050EF0A819}" srcOrd="1" destOrd="0" presId="urn:microsoft.com/office/officeart/2009/3/layout/StepUpProcess"/>
    <dgm:cxn modelId="{21BC5039-0D04-4AAD-9124-B9943E5990EA}" type="presParOf" srcId="{7F583510-6AAA-4937-89EE-0877F4092970}" destId="{29DF8CA9-893B-41E2-ADA1-510CC091DD75}" srcOrd="2" destOrd="0" presId="urn:microsoft.com/office/officeart/2009/3/layout/StepUpProcess"/>
    <dgm:cxn modelId="{595DB37F-9423-4B48-9E76-8499725ADD55}" type="presParOf" srcId="{D17B2EFB-70B6-4E8B-8FAD-3229F6B6211D}" destId="{AC1A78BF-807F-41F0-A260-5B1E0902226D}" srcOrd="3" destOrd="0" presId="urn:microsoft.com/office/officeart/2009/3/layout/StepUpProcess"/>
    <dgm:cxn modelId="{9C8F4D24-AFE4-480B-8580-304DF430B185}" type="presParOf" srcId="{AC1A78BF-807F-41F0-A260-5B1E0902226D}" destId="{7452EE22-1E68-4BBE-A1F1-1216FE39808F}" srcOrd="0" destOrd="0" presId="urn:microsoft.com/office/officeart/2009/3/layout/StepUpProcess"/>
    <dgm:cxn modelId="{89C6DF5B-56B3-4E13-AE0A-F5313F62772A}" type="presParOf" srcId="{D17B2EFB-70B6-4E8B-8FAD-3229F6B6211D}" destId="{018E3428-FDE0-40AC-887D-F9C85EB00940}" srcOrd="4" destOrd="0" presId="urn:microsoft.com/office/officeart/2009/3/layout/StepUpProcess"/>
    <dgm:cxn modelId="{FDE874A7-EE7C-4AAA-98E4-C2C81B62EEB5}" type="presParOf" srcId="{018E3428-FDE0-40AC-887D-F9C85EB00940}" destId="{F6DE57E0-A049-432A-A015-8C4C466B3D21}" srcOrd="0" destOrd="0" presId="urn:microsoft.com/office/officeart/2009/3/layout/StepUpProcess"/>
    <dgm:cxn modelId="{27CA7FE9-F96C-43BB-A784-31B34EE3E9F3}" type="presParOf" srcId="{018E3428-FDE0-40AC-887D-F9C85EB00940}" destId="{93F1C788-1DD4-4889-977A-1B80B5FA3D5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B71848-2BBA-46EE-A978-111294C1A3A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DEE10-9D70-457F-A26D-73C05037BDA3}">
      <dgm:prSet phldrT="[Text]" custT="1"/>
      <dgm:spPr>
        <a:solidFill>
          <a:srgbClr val="28A2B2"/>
        </a:solidFill>
      </dgm:spPr>
      <dgm:t>
        <a:bodyPr/>
        <a:lstStyle/>
        <a:p>
          <a:r>
            <a:rPr lang="en-US" sz="2600" b="1" dirty="0">
              <a:latin typeface="+mn-lt"/>
            </a:rPr>
            <a:t>Adopt existing resources</a:t>
          </a:r>
        </a:p>
      </dgm:t>
    </dgm:pt>
    <dgm:pt modelId="{A1B93602-65F7-4D0C-806E-3BB407BE9A9B}" type="parTrans" cxnId="{2779E72D-84B1-487E-85A7-397B0EE12025}">
      <dgm:prSet/>
      <dgm:spPr/>
      <dgm:t>
        <a:bodyPr/>
        <a:lstStyle/>
        <a:p>
          <a:endParaRPr lang="en-US"/>
        </a:p>
      </dgm:t>
    </dgm:pt>
    <dgm:pt modelId="{5F1DB400-6626-45D4-B08E-1C9FC7D323E0}" type="sibTrans" cxnId="{2779E72D-84B1-487E-85A7-397B0EE12025}">
      <dgm:prSet/>
      <dgm:spPr/>
      <dgm:t>
        <a:bodyPr/>
        <a:lstStyle/>
        <a:p>
          <a:endParaRPr lang="en-US"/>
        </a:p>
      </dgm:t>
    </dgm:pt>
    <dgm:pt modelId="{2344C17E-5FB1-4155-915E-E77CE1533AC9}">
      <dgm:prSet phldrT="[Text]" custT="1"/>
      <dgm:spPr>
        <a:solidFill>
          <a:srgbClr val="E3F6F9">
            <a:alpha val="89804"/>
          </a:srgbClr>
        </a:solidFill>
      </dgm:spPr>
      <dgm:t>
        <a:bodyPr/>
        <a:lstStyle/>
        <a:p>
          <a:r>
            <a:rPr lang="en-US" sz="2400" dirty="0">
              <a:latin typeface="+mn-lt"/>
            </a:rPr>
            <a:t>Adopt OER, library resources, or a combination</a:t>
          </a:r>
        </a:p>
      </dgm:t>
    </dgm:pt>
    <dgm:pt modelId="{BC8A5AF8-B6A8-465E-9949-D49935C3254C}" type="parTrans" cxnId="{576D5451-5672-4553-8455-8C106EA1667C}">
      <dgm:prSet/>
      <dgm:spPr/>
      <dgm:t>
        <a:bodyPr/>
        <a:lstStyle/>
        <a:p>
          <a:endParaRPr lang="en-US"/>
        </a:p>
      </dgm:t>
    </dgm:pt>
    <dgm:pt modelId="{60FE47EC-EC38-4CA3-91F5-2604C5EEFA14}" type="sibTrans" cxnId="{576D5451-5672-4553-8455-8C106EA1667C}">
      <dgm:prSet/>
      <dgm:spPr/>
      <dgm:t>
        <a:bodyPr/>
        <a:lstStyle/>
        <a:p>
          <a:endParaRPr lang="en-US"/>
        </a:p>
      </dgm:t>
    </dgm:pt>
    <dgm:pt modelId="{FEE3212A-6D3E-43B7-BFB2-E4F71034263C}">
      <dgm:prSet phldrT="[Text]" custT="1"/>
      <dgm:spPr>
        <a:solidFill>
          <a:srgbClr val="28A2B2"/>
        </a:solidFill>
      </dgm:spPr>
      <dgm:t>
        <a:bodyPr/>
        <a:lstStyle/>
        <a:p>
          <a:r>
            <a:rPr lang="en-US" sz="2600" b="1" dirty="0">
              <a:latin typeface="+mn-lt"/>
            </a:rPr>
            <a:t>Adapt/modify existing resources</a:t>
          </a:r>
        </a:p>
      </dgm:t>
    </dgm:pt>
    <dgm:pt modelId="{84BCA181-E02A-4A3D-B34E-C7E679DE53EB}" type="parTrans" cxnId="{1CA5983A-DC1D-48AE-805E-B1A64708B780}">
      <dgm:prSet/>
      <dgm:spPr/>
      <dgm:t>
        <a:bodyPr/>
        <a:lstStyle/>
        <a:p>
          <a:endParaRPr lang="en-US"/>
        </a:p>
      </dgm:t>
    </dgm:pt>
    <dgm:pt modelId="{D873295B-7BE7-4FC6-B411-DDDD70BF9766}" type="sibTrans" cxnId="{1CA5983A-DC1D-48AE-805E-B1A64708B780}">
      <dgm:prSet/>
      <dgm:spPr/>
      <dgm:t>
        <a:bodyPr/>
        <a:lstStyle/>
        <a:p>
          <a:endParaRPr lang="en-US"/>
        </a:p>
      </dgm:t>
    </dgm:pt>
    <dgm:pt modelId="{2360B5D1-5557-435D-B281-5CDA723A157B}">
      <dgm:prSet phldrT="[Text]" custT="1"/>
      <dgm:spPr>
        <a:solidFill>
          <a:srgbClr val="E3F6F9">
            <a:alpha val="89804"/>
          </a:srgbClr>
        </a:solidFill>
      </dgm:spPr>
      <dgm:t>
        <a:bodyPr/>
        <a:lstStyle/>
        <a:p>
          <a:r>
            <a:rPr lang="en-US" sz="2400" dirty="0">
              <a:latin typeface="+mn-lt"/>
            </a:rPr>
            <a:t>Make changes to OER</a:t>
          </a:r>
        </a:p>
      </dgm:t>
    </dgm:pt>
    <dgm:pt modelId="{04E8049F-BAA3-4232-867F-9792312A9ED0}" type="parTrans" cxnId="{161D2D98-EC6B-4CD2-ABFA-304528BA8DD3}">
      <dgm:prSet/>
      <dgm:spPr/>
      <dgm:t>
        <a:bodyPr/>
        <a:lstStyle/>
        <a:p>
          <a:endParaRPr lang="en-US"/>
        </a:p>
      </dgm:t>
    </dgm:pt>
    <dgm:pt modelId="{B12E0E47-154C-47B5-B134-ADC051990889}" type="sibTrans" cxnId="{161D2D98-EC6B-4CD2-ABFA-304528BA8DD3}">
      <dgm:prSet/>
      <dgm:spPr/>
      <dgm:t>
        <a:bodyPr/>
        <a:lstStyle/>
        <a:p>
          <a:endParaRPr lang="en-US"/>
        </a:p>
      </dgm:t>
    </dgm:pt>
    <dgm:pt modelId="{27A87065-2496-46FD-A1CE-753905A5BD83}">
      <dgm:prSet phldrT="[Text]" custT="1"/>
      <dgm:spPr>
        <a:solidFill>
          <a:srgbClr val="28A2B2"/>
        </a:solidFill>
      </dgm:spPr>
      <dgm:t>
        <a:bodyPr/>
        <a:lstStyle/>
        <a:p>
          <a:r>
            <a:rPr lang="en-US" sz="2600" b="1" dirty="0">
              <a:latin typeface="+mn-lt"/>
            </a:rPr>
            <a:t>Create a new resource</a:t>
          </a:r>
        </a:p>
      </dgm:t>
    </dgm:pt>
    <dgm:pt modelId="{E4C80970-F62D-4866-B5A8-3CB4D1371F7D}" type="parTrans" cxnId="{611D051F-882D-4398-8CBE-41E4129DF954}">
      <dgm:prSet/>
      <dgm:spPr/>
      <dgm:t>
        <a:bodyPr/>
        <a:lstStyle/>
        <a:p>
          <a:endParaRPr lang="en-US"/>
        </a:p>
      </dgm:t>
    </dgm:pt>
    <dgm:pt modelId="{7368A048-71F9-4034-9E33-C669BBBB1F20}" type="sibTrans" cxnId="{611D051F-882D-4398-8CBE-41E4129DF954}">
      <dgm:prSet/>
      <dgm:spPr/>
      <dgm:t>
        <a:bodyPr/>
        <a:lstStyle/>
        <a:p>
          <a:endParaRPr lang="en-US"/>
        </a:p>
      </dgm:t>
    </dgm:pt>
    <dgm:pt modelId="{2CD1F843-339C-48B8-AE75-DF21CDBA31BA}">
      <dgm:prSet phldrT="[Text]" custT="1"/>
      <dgm:spPr>
        <a:solidFill>
          <a:srgbClr val="E3F6F9">
            <a:alpha val="89804"/>
          </a:srgbClr>
        </a:solidFill>
      </dgm:spPr>
      <dgm:t>
        <a:bodyPr/>
        <a:lstStyle/>
        <a:p>
          <a:r>
            <a:rPr lang="en-US" sz="2400" dirty="0" err="1">
              <a:latin typeface="+mn-lt"/>
            </a:rPr>
            <a:t>Pressbooks</a:t>
          </a:r>
          <a:r>
            <a:rPr lang="en-US" sz="2400" dirty="0">
              <a:latin typeface="+mn-lt"/>
            </a:rPr>
            <a:t> platform for authoring and publishing</a:t>
          </a:r>
        </a:p>
      </dgm:t>
    </dgm:pt>
    <dgm:pt modelId="{D390777D-14FA-40A3-A2A4-7F5D1DE6E6C9}" type="parTrans" cxnId="{D8505C62-522F-48E5-A10A-2B8D583E634F}">
      <dgm:prSet/>
      <dgm:spPr/>
      <dgm:t>
        <a:bodyPr/>
        <a:lstStyle/>
        <a:p>
          <a:endParaRPr lang="en-US"/>
        </a:p>
      </dgm:t>
    </dgm:pt>
    <dgm:pt modelId="{58264452-F14C-4E3A-B7FC-2D8515D95301}" type="sibTrans" cxnId="{D8505C62-522F-48E5-A10A-2B8D583E634F}">
      <dgm:prSet/>
      <dgm:spPr/>
      <dgm:t>
        <a:bodyPr/>
        <a:lstStyle/>
        <a:p>
          <a:endParaRPr lang="en-US"/>
        </a:p>
      </dgm:t>
    </dgm:pt>
    <dgm:pt modelId="{A4D65A01-07C4-435D-A4CD-A0B34E96E131}">
      <dgm:prSet custT="1"/>
      <dgm:spPr>
        <a:solidFill>
          <a:srgbClr val="E3F6F9">
            <a:alpha val="89804"/>
          </a:srgbClr>
        </a:solidFill>
      </dgm:spPr>
      <dgm:t>
        <a:bodyPr/>
        <a:lstStyle/>
        <a:p>
          <a:r>
            <a:rPr lang="en-US" sz="2400" dirty="0">
              <a:latin typeface="+mn-lt"/>
            </a:rPr>
            <a:t>Can draw from multiple resources</a:t>
          </a:r>
        </a:p>
      </dgm:t>
    </dgm:pt>
    <dgm:pt modelId="{4A5A83F8-647F-4AD1-87B9-CC97B907A7F9}" type="parTrans" cxnId="{728A8E3F-F216-472D-8C8D-47F05E566E18}">
      <dgm:prSet/>
      <dgm:spPr/>
      <dgm:t>
        <a:bodyPr/>
        <a:lstStyle/>
        <a:p>
          <a:endParaRPr lang="en-US"/>
        </a:p>
      </dgm:t>
    </dgm:pt>
    <dgm:pt modelId="{08539E5A-1805-4D84-A887-8BC7B8C77697}" type="sibTrans" cxnId="{728A8E3F-F216-472D-8C8D-47F05E566E18}">
      <dgm:prSet/>
      <dgm:spPr/>
      <dgm:t>
        <a:bodyPr/>
        <a:lstStyle/>
        <a:p>
          <a:endParaRPr lang="en-US"/>
        </a:p>
      </dgm:t>
    </dgm:pt>
    <dgm:pt modelId="{B9E0E706-A633-444C-B0AF-5567955661CB}">
      <dgm:prSet custT="1"/>
      <dgm:spPr>
        <a:solidFill>
          <a:srgbClr val="E3F6F9">
            <a:alpha val="89804"/>
          </a:srgbClr>
        </a:solidFill>
      </dgm:spPr>
      <dgm:t>
        <a:bodyPr/>
        <a:lstStyle/>
        <a:p>
          <a:r>
            <a:rPr lang="en-US" sz="2400" dirty="0">
              <a:latin typeface="+mn-lt"/>
            </a:rPr>
            <a:t>Open license that allows for derivatives</a:t>
          </a:r>
        </a:p>
      </dgm:t>
    </dgm:pt>
    <dgm:pt modelId="{A88CBD3F-0B90-4C37-94FF-A154264D6DA7}" type="parTrans" cxnId="{8DA4C21A-CBD0-40F9-B03C-16C64C888897}">
      <dgm:prSet/>
      <dgm:spPr/>
      <dgm:t>
        <a:bodyPr/>
        <a:lstStyle/>
        <a:p>
          <a:endParaRPr lang="en-US"/>
        </a:p>
      </dgm:t>
    </dgm:pt>
    <dgm:pt modelId="{E23338BE-DCFE-4E8D-8A04-08F52334A2A6}" type="sibTrans" cxnId="{8DA4C21A-CBD0-40F9-B03C-16C64C888897}">
      <dgm:prSet/>
      <dgm:spPr/>
      <dgm:t>
        <a:bodyPr/>
        <a:lstStyle/>
        <a:p>
          <a:endParaRPr lang="en-US"/>
        </a:p>
      </dgm:t>
    </dgm:pt>
    <dgm:pt modelId="{162DEF0A-F93D-42DB-8338-B29F61686F54}" type="pres">
      <dgm:prSet presAssocID="{19B71848-2BBA-46EE-A978-111294C1A3AC}" presName="Name0" presStyleCnt="0">
        <dgm:presLayoutVars>
          <dgm:dir/>
          <dgm:animLvl val="lvl"/>
          <dgm:resizeHandles val="exact"/>
        </dgm:presLayoutVars>
      </dgm:prSet>
      <dgm:spPr/>
    </dgm:pt>
    <dgm:pt modelId="{BCD80953-578C-4FEF-AE64-9A8EBA438BBE}" type="pres">
      <dgm:prSet presAssocID="{E56DEE10-9D70-457F-A26D-73C05037BDA3}" presName="composite" presStyleCnt="0"/>
      <dgm:spPr/>
    </dgm:pt>
    <dgm:pt modelId="{E594A1DF-2447-4CC0-B642-768CBE99692D}" type="pres">
      <dgm:prSet presAssocID="{E56DEE10-9D70-457F-A26D-73C05037BDA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A431D22-A25E-40C3-A022-D166E69D063D}" type="pres">
      <dgm:prSet presAssocID="{E56DEE10-9D70-457F-A26D-73C05037BDA3}" presName="desTx" presStyleLbl="alignAccFollowNode1" presStyleIdx="0" presStyleCnt="3">
        <dgm:presLayoutVars>
          <dgm:bulletEnabled val="1"/>
        </dgm:presLayoutVars>
      </dgm:prSet>
      <dgm:spPr/>
    </dgm:pt>
    <dgm:pt modelId="{9553114B-1260-473B-BA82-1B8396A09ED8}" type="pres">
      <dgm:prSet presAssocID="{5F1DB400-6626-45D4-B08E-1C9FC7D323E0}" presName="space" presStyleCnt="0"/>
      <dgm:spPr/>
    </dgm:pt>
    <dgm:pt modelId="{D6303F2C-3195-45D9-98B6-A7F711DA125A}" type="pres">
      <dgm:prSet presAssocID="{FEE3212A-6D3E-43B7-BFB2-E4F71034263C}" presName="composite" presStyleCnt="0"/>
      <dgm:spPr/>
    </dgm:pt>
    <dgm:pt modelId="{AFD49E88-BE85-4FAE-A3EC-10F4EC333C57}" type="pres">
      <dgm:prSet presAssocID="{FEE3212A-6D3E-43B7-BFB2-E4F71034263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000871C-F327-4070-B8D8-37AFD744F89F}" type="pres">
      <dgm:prSet presAssocID="{FEE3212A-6D3E-43B7-BFB2-E4F71034263C}" presName="desTx" presStyleLbl="alignAccFollowNode1" presStyleIdx="1" presStyleCnt="3">
        <dgm:presLayoutVars>
          <dgm:bulletEnabled val="1"/>
        </dgm:presLayoutVars>
      </dgm:prSet>
      <dgm:spPr/>
    </dgm:pt>
    <dgm:pt modelId="{C484820C-C16E-4B5C-8705-DD940750F56C}" type="pres">
      <dgm:prSet presAssocID="{D873295B-7BE7-4FC6-B411-DDDD70BF9766}" presName="space" presStyleCnt="0"/>
      <dgm:spPr/>
    </dgm:pt>
    <dgm:pt modelId="{CF778542-A820-478D-B3E6-A75E5D78496E}" type="pres">
      <dgm:prSet presAssocID="{27A87065-2496-46FD-A1CE-753905A5BD83}" presName="composite" presStyleCnt="0"/>
      <dgm:spPr/>
    </dgm:pt>
    <dgm:pt modelId="{90AA7826-E4EB-4AB3-A82B-16CF72B3BCBB}" type="pres">
      <dgm:prSet presAssocID="{27A87065-2496-46FD-A1CE-753905A5BD8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3594B6A-8CE6-4EF8-9C19-15A264F39E5E}" type="pres">
      <dgm:prSet presAssocID="{27A87065-2496-46FD-A1CE-753905A5BD8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DA4C21A-CBD0-40F9-B03C-16C64C888897}" srcId="{FEE3212A-6D3E-43B7-BFB2-E4F71034263C}" destId="{B9E0E706-A633-444C-B0AF-5567955661CB}" srcOrd="1" destOrd="0" parTransId="{A88CBD3F-0B90-4C37-94FF-A154264D6DA7}" sibTransId="{E23338BE-DCFE-4E8D-8A04-08F52334A2A6}"/>
    <dgm:cxn modelId="{611D051F-882D-4398-8CBE-41E4129DF954}" srcId="{19B71848-2BBA-46EE-A978-111294C1A3AC}" destId="{27A87065-2496-46FD-A1CE-753905A5BD83}" srcOrd="2" destOrd="0" parTransId="{E4C80970-F62D-4866-B5A8-3CB4D1371F7D}" sibTransId="{7368A048-71F9-4034-9E33-C669BBBB1F20}"/>
    <dgm:cxn modelId="{2779E72D-84B1-487E-85A7-397B0EE12025}" srcId="{19B71848-2BBA-46EE-A978-111294C1A3AC}" destId="{E56DEE10-9D70-457F-A26D-73C05037BDA3}" srcOrd="0" destOrd="0" parTransId="{A1B93602-65F7-4D0C-806E-3BB407BE9A9B}" sibTransId="{5F1DB400-6626-45D4-B08E-1C9FC7D323E0}"/>
    <dgm:cxn modelId="{1CA5983A-DC1D-48AE-805E-B1A64708B780}" srcId="{19B71848-2BBA-46EE-A978-111294C1A3AC}" destId="{FEE3212A-6D3E-43B7-BFB2-E4F71034263C}" srcOrd="1" destOrd="0" parTransId="{84BCA181-E02A-4A3D-B34E-C7E679DE53EB}" sibTransId="{D873295B-7BE7-4FC6-B411-DDDD70BF9766}"/>
    <dgm:cxn modelId="{728A8E3F-F216-472D-8C8D-47F05E566E18}" srcId="{E56DEE10-9D70-457F-A26D-73C05037BDA3}" destId="{A4D65A01-07C4-435D-A4CD-A0B34E96E131}" srcOrd="1" destOrd="0" parTransId="{4A5A83F8-647F-4AD1-87B9-CC97B907A7F9}" sibTransId="{08539E5A-1805-4D84-A887-8BC7B8C77697}"/>
    <dgm:cxn modelId="{D8505C62-522F-48E5-A10A-2B8D583E634F}" srcId="{27A87065-2496-46FD-A1CE-753905A5BD83}" destId="{2CD1F843-339C-48B8-AE75-DF21CDBA31BA}" srcOrd="0" destOrd="0" parTransId="{D390777D-14FA-40A3-A2A4-7F5D1DE6E6C9}" sibTransId="{58264452-F14C-4E3A-B7FC-2D8515D95301}"/>
    <dgm:cxn modelId="{E1F75C42-D401-49F5-A578-16416527FC27}" type="presOf" srcId="{2CD1F843-339C-48B8-AE75-DF21CDBA31BA}" destId="{23594B6A-8CE6-4EF8-9C19-15A264F39E5E}" srcOrd="0" destOrd="0" presId="urn:microsoft.com/office/officeart/2005/8/layout/hList1"/>
    <dgm:cxn modelId="{576D5451-5672-4553-8455-8C106EA1667C}" srcId="{E56DEE10-9D70-457F-A26D-73C05037BDA3}" destId="{2344C17E-5FB1-4155-915E-E77CE1533AC9}" srcOrd="0" destOrd="0" parTransId="{BC8A5AF8-B6A8-465E-9949-D49935C3254C}" sibTransId="{60FE47EC-EC38-4CA3-91F5-2604C5EEFA14}"/>
    <dgm:cxn modelId="{B3D77873-F74B-4670-8E7A-183B807D4985}" type="presOf" srcId="{27A87065-2496-46FD-A1CE-753905A5BD83}" destId="{90AA7826-E4EB-4AB3-A82B-16CF72B3BCBB}" srcOrd="0" destOrd="0" presId="urn:microsoft.com/office/officeart/2005/8/layout/hList1"/>
    <dgm:cxn modelId="{289E9D82-39A5-41FE-B18E-6CA72A3DB027}" type="presOf" srcId="{2360B5D1-5557-435D-B281-5CDA723A157B}" destId="{0000871C-F327-4070-B8D8-37AFD744F89F}" srcOrd="0" destOrd="0" presId="urn:microsoft.com/office/officeart/2005/8/layout/hList1"/>
    <dgm:cxn modelId="{9332198A-D929-4550-B61B-997F34DB4B41}" type="presOf" srcId="{A4D65A01-07C4-435D-A4CD-A0B34E96E131}" destId="{CA431D22-A25E-40C3-A022-D166E69D063D}" srcOrd="0" destOrd="1" presId="urn:microsoft.com/office/officeart/2005/8/layout/hList1"/>
    <dgm:cxn modelId="{F9BB4A92-1300-42D3-B132-343C9DC58169}" type="presOf" srcId="{19B71848-2BBA-46EE-A978-111294C1A3AC}" destId="{162DEF0A-F93D-42DB-8338-B29F61686F54}" srcOrd="0" destOrd="0" presId="urn:microsoft.com/office/officeart/2005/8/layout/hList1"/>
    <dgm:cxn modelId="{161D2D98-EC6B-4CD2-ABFA-304528BA8DD3}" srcId="{FEE3212A-6D3E-43B7-BFB2-E4F71034263C}" destId="{2360B5D1-5557-435D-B281-5CDA723A157B}" srcOrd="0" destOrd="0" parTransId="{04E8049F-BAA3-4232-867F-9792312A9ED0}" sibTransId="{B12E0E47-154C-47B5-B134-ADC051990889}"/>
    <dgm:cxn modelId="{FBA75DC0-BC8B-40C1-9FEC-0A874A78F1F5}" type="presOf" srcId="{B9E0E706-A633-444C-B0AF-5567955661CB}" destId="{0000871C-F327-4070-B8D8-37AFD744F89F}" srcOrd="0" destOrd="1" presId="urn:microsoft.com/office/officeart/2005/8/layout/hList1"/>
    <dgm:cxn modelId="{14BD18C1-02E3-43BC-977B-609FCA0BE7D6}" type="presOf" srcId="{E56DEE10-9D70-457F-A26D-73C05037BDA3}" destId="{E594A1DF-2447-4CC0-B642-768CBE99692D}" srcOrd="0" destOrd="0" presId="urn:microsoft.com/office/officeart/2005/8/layout/hList1"/>
    <dgm:cxn modelId="{3B443BCC-DE21-4D5F-9B05-D10447AD813F}" type="presOf" srcId="{FEE3212A-6D3E-43B7-BFB2-E4F71034263C}" destId="{AFD49E88-BE85-4FAE-A3EC-10F4EC333C57}" srcOrd="0" destOrd="0" presId="urn:microsoft.com/office/officeart/2005/8/layout/hList1"/>
    <dgm:cxn modelId="{E1A985D9-7C65-4793-A869-F4CBBAEE1BD8}" type="presOf" srcId="{2344C17E-5FB1-4155-915E-E77CE1533AC9}" destId="{CA431D22-A25E-40C3-A022-D166E69D063D}" srcOrd="0" destOrd="0" presId="urn:microsoft.com/office/officeart/2005/8/layout/hList1"/>
    <dgm:cxn modelId="{B58E663A-8F1F-4813-B51C-EA2261D73418}" type="presParOf" srcId="{162DEF0A-F93D-42DB-8338-B29F61686F54}" destId="{BCD80953-578C-4FEF-AE64-9A8EBA438BBE}" srcOrd="0" destOrd="0" presId="urn:microsoft.com/office/officeart/2005/8/layout/hList1"/>
    <dgm:cxn modelId="{4D6A79FD-1357-4906-947B-E67A27CE395A}" type="presParOf" srcId="{BCD80953-578C-4FEF-AE64-9A8EBA438BBE}" destId="{E594A1DF-2447-4CC0-B642-768CBE99692D}" srcOrd="0" destOrd="0" presId="urn:microsoft.com/office/officeart/2005/8/layout/hList1"/>
    <dgm:cxn modelId="{533D504F-411F-4028-9EF0-16DACE394087}" type="presParOf" srcId="{BCD80953-578C-4FEF-AE64-9A8EBA438BBE}" destId="{CA431D22-A25E-40C3-A022-D166E69D063D}" srcOrd="1" destOrd="0" presId="urn:microsoft.com/office/officeart/2005/8/layout/hList1"/>
    <dgm:cxn modelId="{5E37EE31-1821-4370-9D2C-A3670ECE5AA0}" type="presParOf" srcId="{162DEF0A-F93D-42DB-8338-B29F61686F54}" destId="{9553114B-1260-473B-BA82-1B8396A09ED8}" srcOrd="1" destOrd="0" presId="urn:microsoft.com/office/officeart/2005/8/layout/hList1"/>
    <dgm:cxn modelId="{1BEA31CB-C1A8-4B63-9B6C-274A8BFF885F}" type="presParOf" srcId="{162DEF0A-F93D-42DB-8338-B29F61686F54}" destId="{D6303F2C-3195-45D9-98B6-A7F711DA125A}" srcOrd="2" destOrd="0" presId="urn:microsoft.com/office/officeart/2005/8/layout/hList1"/>
    <dgm:cxn modelId="{DE4CFB8A-D832-4149-AE45-E9F3690D02DB}" type="presParOf" srcId="{D6303F2C-3195-45D9-98B6-A7F711DA125A}" destId="{AFD49E88-BE85-4FAE-A3EC-10F4EC333C57}" srcOrd="0" destOrd="0" presId="urn:microsoft.com/office/officeart/2005/8/layout/hList1"/>
    <dgm:cxn modelId="{15572AAE-F478-4618-AEB0-64ABFE233ECA}" type="presParOf" srcId="{D6303F2C-3195-45D9-98B6-A7F711DA125A}" destId="{0000871C-F327-4070-B8D8-37AFD744F89F}" srcOrd="1" destOrd="0" presId="urn:microsoft.com/office/officeart/2005/8/layout/hList1"/>
    <dgm:cxn modelId="{63E89364-44D2-4B43-974C-F83B48C68049}" type="presParOf" srcId="{162DEF0A-F93D-42DB-8338-B29F61686F54}" destId="{C484820C-C16E-4B5C-8705-DD940750F56C}" srcOrd="3" destOrd="0" presId="urn:microsoft.com/office/officeart/2005/8/layout/hList1"/>
    <dgm:cxn modelId="{E41D3241-BE69-43BB-8A94-F3E5C3C4BB33}" type="presParOf" srcId="{162DEF0A-F93D-42DB-8338-B29F61686F54}" destId="{CF778542-A820-478D-B3E6-A75E5D78496E}" srcOrd="4" destOrd="0" presId="urn:microsoft.com/office/officeart/2005/8/layout/hList1"/>
    <dgm:cxn modelId="{BFDB669D-E26D-4DCD-9A3E-5E3EF5C15115}" type="presParOf" srcId="{CF778542-A820-478D-B3E6-A75E5D78496E}" destId="{90AA7826-E4EB-4AB3-A82B-16CF72B3BCBB}" srcOrd="0" destOrd="0" presId="urn:microsoft.com/office/officeart/2005/8/layout/hList1"/>
    <dgm:cxn modelId="{55601A07-F5AF-4402-9096-585551659841}" type="presParOf" srcId="{CF778542-A820-478D-B3E6-A75E5D78496E}" destId="{23594B6A-8CE6-4EF8-9C19-15A264F39E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450FC0-AF6C-4013-8FE8-901A00C932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87735D8-4D5B-49D9-94FA-EFB7791D58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b="0" dirty="0">
              <a:solidFill>
                <a:schemeClr val="tx1"/>
              </a:solidFill>
            </a:rPr>
            <a:t>KIN 4370: Exercise testing and prescription</a:t>
          </a:r>
        </a:p>
      </dgm:t>
    </dgm:pt>
    <dgm:pt modelId="{94ACF0D7-2531-4040-A3EF-1196398D6E09}" type="parTrans" cxnId="{818A7D5E-56B4-45E2-B5DB-D53D8C966DA5}">
      <dgm:prSet/>
      <dgm:spPr/>
      <dgm:t>
        <a:bodyPr/>
        <a:lstStyle/>
        <a:p>
          <a:endParaRPr lang="en-US"/>
        </a:p>
      </dgm:t>
    </dgm:pt>
    <dgm:pt modelId="{BC8F5852-832F-4737-99F5-147A4D3BEA44}" type="sibTrans" cxnId="{818A7D5E-56B4-45E2-B5DB-D53D8C966DA5}">
      <dgm:prSet/>
      <dgm:spPr/>
      <dgm:t>
        <a:bodyPr/>
        <a:lstStyle/>
        <a:p>
          <a:endParaRPr lang="en-US"/>
        </a:p>
      </dgm:t>
    </dgm:pt>
    <dgm:pt modelId="{16EFE95B-7310-4831-AEE4-26DED23384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/>
            <a:t>Moved hands-on activity lab from 1000 level course to this course</a:t>
          </a:r>
        </a:p>
      </dgm:t>
    </dgm:pt>
    <dgm:pt modelId="{89A6F468-C706-42C0-94DF-F3AE3975A6C3}" type="parTrans" cxnId="{A115325C-0A26-49B4-98EE-E7FA8C63977C}">
      <dgm:prSet/>
      <dgm:spPr/>
      <dgm:t>
        <a:bodyPr/>
        <a:lstStyle/>
        <a:p>
          <a:endParaRPr lang="en-US"/>
        </a:p>
      </dgm:t>
    </dgm:pt>
    <dgm:pt modelId="{285B8CC3-EF82-4537-A158-5828D70048B9}" type="sibTrans" cxnId="{A115325C-0A26-49B4-98EE-E7FA8C63977C}">
      <dgm:prSet/>
      <dgm:spPr/>
      <dgm:t>
        <a:bodyPr/>
        <a:lstStyle/>
        <a:p>
          <a:endParaRPr lang="en-US"/>
        </a:p>
      </dgm:t>
    </dgm:pt>
    <dgm:pt modelId="{A59F1B30-29A1-4855-838F-DFE0FF315F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/>
            <a:t>Assist in preparation for the Certified Exercise Physiologist exam</a:t>
          </a:r>
        </a:p>
      </dgm:t>
    </dgm:pt>
    <dgm:pt modelId="{CBCF8F7F-146F-407D-9DD5-923FC1569E4F}" type="parTrans" cxnId="{D7CC0135-CBFA-4708-88E9-535D8335594C}">
      <dgm:prSet/>
      <dgm:spPr/>
      <dgm:t>
        <a:bodyPr/>
        <a:lstStyle/>
        <a:p>
          <a:endParaRPr lang="en-US"/>
        </a:p>
      </dgm:t>
    </dgm:pt>
    <dgm:pt modelId="{D031344D-A420-42A2-AD58-EF056F9182DA}" type="sibTrans" cxnId="{D7CC0135-CBFA-4708-88E9-535D8335594C}">
      <dgm:prSet/>
      <dgm:spPr/>
      <dgm:t>
        <a:bodyPr/>
        <a:lstStyle/>
        <a:p>
          <a:endParaRPr lang="en-US"/>
        </a:p>
      </dgm:t>
    </dgm:pt>
    <dgm:pt modelId="{A29B45A7-A691-407B-B686-D6A35253AA6E}" type="pres">
      <dgm:prSet presAssocID="{41450FC0-AF6C-4013-8FE8-901A00C932E2}" presName="root" presStyleCnt="0">
        <dgm:presLayoutVars>
          <dgm:dir/>
          <dgm:resizeHandles val="exact"/>
        </dgm:presLayoutVars>
      </dgm:prSet>
      <dgm:spPr/>
    </dgm:pt>
    <dgm:pt modelId="{14A1F2F8-D870-480E-9A38-B32F774CF702}" type="pres">
      <dgm:prSet presAssocID="{B87735D8-4D5B-49D9-94FA-EFB7791D588D}" presName="compNode" presStyleCnt="0"/>
      <dgm:spPr/>
    </dgm:pt>
    <dgm:pt modelId="{CFB6F920-1B51-441E-AD48-517B152F44EA}" type="pres">
      <dgm:prSet presAssocID="{B87735D8-4D5B-49D9-94FA-EFB7791D588D}" presName="bgRect" presStyleLbl="bgShp" presStyleIdx="0" presStyleCnt="3"/>
      <dgm:spPr/>
    </dgm:pt>
    <dgm:pt modelId="{3A45DA5D-954C-4B1B-B370-B3ADF4518384}" type="pres">
      <dgm:prSet presAssocID="{B87735D8-4D5B-49D9-94FA-EFB7791D588D}" presName="iconRect" presStyleLbl="node1" presStyleIdx="0" presStyleCnt="3" custScaleX="122304" custScaleY="11174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2000" r="-1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ECA81047-6E7D-4CA8-A1E1-43605BEEA6C1}" type="pres">
      <dgm:prSet presAssocID="{B87735D8-4D5B-49D9-94FA-EFB7791D588D}" presName="spaceRect" presStyleCnt="0"/>
      <dgm:spPr/>
    </dgm:pt>
    <dgm:pt modelId="{16509DAD-6022-417B-B446-ED8771BDA5AF}" type="pres">
      <dgm:prSet presAssocID="{B87735D8-4D5B-49D9-94FA-EFB7791D588D}" presName="parTx" presStyleLbl="revTx" presStyleIdx="0" presStyleCnt="3">
        <dgm:presLayoutVars>
          <dgm:chMax val="0"/>
          <dgm:chPref val="0"/>
        </dgm:presLayoutVars>
      </dgm:prSet>
      <dgm:spPr/>
    </dgm:pt>
    <dgm:pt modelId="{8E87CF90-C265-4C32-9D78-480E9286AD5D}" type="pres">
      <dgm:prSet presAssocID="{BC8F5852-832F-4737-99F5-147A4D3BEA44}" presName="sibTrans" presStyleCnt="0"/>
      <dgm:spPr/>
    </dgm:pt>
    <dgm:pt modelId="{E1A05D90-74AA-45DC-A3B0-A8E6D8162313}" type="pres">
      <dgm:prSet presAssocID="{16EFE95B-7310-4831-AEE4-26DED23384C2}" presName="compNode" presStyleCnt="0"/>
      <dgm:spPr/>
    </dgm:pt>
    <dgm:pt modelId="{4955C876-74DB-443A-AFD4-E85708AFBCCA}" type="pres">
      <dgm:prSet presAssocID="{16EFE95B-7310-4831-AEE4-26DED23384C2}" presName="bgRect" presStyleLbl="bgShp" presStyleIdx="1" presStyleCnt="3"/>
      <dgm:spPr/>
    </dgm:pt>
    <dgm:pt modelId="{F87021E0-11F1-4BE8-921E-886235DA29AE}" type="pres">
      <dgm:prSet presAssocID="{16EFE95B-7310-4831-AEE4-26DED23384C2}" presName="iconRect" presStyleLbl="node1" presStyleIdx="1" presStyleCnt="3" custScaleX="177425" custScaleY="13058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9A5DDCE-5FB3-481C-94DF-8C7DF5541A74}" type="pres">
      <dgm:prSet presAssocID="{16EFE95B-7310-4831-AEE4-26DED23384C2}" presName="spaceRect" presStyleCnt="0"/>
      <dgm:spPr/>
    </dgm:pt>
    <dgm:pt modelId="{58C6F551-9A73-4B01-A2DB-5F145E69BA41}" type="pres">
      <dgm:prSet presAssocID="{16EFE95B-7310-4831-AEE4-26DED23384C2}" presName="parTx" presStyleLbl="revTx" presStyleIdx="1" presStyleCnt="3">
        <dgm:presLayoutVars>
          <dgm:chMax val="0"/>
          <dgm:chPref val="0"/>
        </dgm:presLayoutVars>
      </dgm:prSet>
      <dgm:spPr/>
    </dgm:pt>
    <dgm:pt modelId="{54056FD1-E90A-4D7B-A1CB-DAE6B4BF5A5B}" type="pres">
      <dgm:prSet presAssocID="{285B8CC3-EF82-4537-A158-5828D70048B9}" presName="sibTrans" presStyleCnt="0"/>
      <dgm:spPr/>
    </dgm:pt>
    <dgm:pt modelId="{8F5D1AE8-A238-4D14-9469-89E6BFE054DA}" type="pres">
      <dgm:prSet presAssocID="{A59F1B30-29A1-4855-838F-DFE0FF315FD1}" presName="compNode" presStyleCnt="0"/>
      <dgm:spPr/>
    </dgm:pt>
    <dgm:pt modelId="{C0799BF7-0933-4677-A1E7-51833373B13F}" type="pres">
      <dgm:prSet presAssocID="{A59F1B30-29A1-4855-838F-DFE0FF315FD1}" presName="bgRect" presStyleLbl="bgShp" presStyleIdx="2" presStyleCnt="3"/>
      <dgm:spPr/>
    </dgm:pt>
    <dgm:pt modelId="{F9043A21-D529-4B40-ABC1-9E8D9841E50E}" type="pres">
      <dgm:prSet presAssocID="{A59F1B30-29A1-4855-838F-DFE0FF315FD1}" presName="iconRect" presStyleLbl="node1" presStyleIdx="2" presStyleCnt="3" custScaleX="119061" custScaleY="12674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DC9B2D7-B8B8-4A18-A3C5-9395263FBE1D}" type="pres">
      <dgm:prSet presAssocID="{A59F1B30-29A1-4855-838F-DFE0FF315FD1}" presName="spaceRect" presStyleCnt="0"/>
      <dgm:spPr/>
    </dgm:pt>
    <dgm:pt modelId="{96B19A0F-010E-4DD2-BD5D-F2FDE70F9446}" type="pres">
      <dgm:prSet presAssocID="{A59F1B30-29A1-4855-838F-DFE0FF315FD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7CC0135-CBFA-4708-88E9-535D8335594C}" srcId="{41450FC0-AF6C-4013-8FE8-901A00C932E2}" destId="{A59F1B30-29A1-4855-838F-DFE0FF315FD1}" srcOrd="2" destOrd="0" parTransId="{CBCF8F7F-146F-407D-9DD5-923FC1569E4F}" sibTransId="{D031344D-A420-42A2-AD58-EF056F9182DA}"/>
    <dgm:cxn modelId="{A115325C-0A26-49B4-98EE-E7FA8C63977C}" srcId="{41450FC0-AF6C-4013-8FE8-901A00C932E2}" destId="{16EFE95B-7310-4831-AEE4-26DED23384C2}" srcOrd="1" destOrd="0" parTransId="{89A6F468-C706-42C0-94DF-F3AE3975A6C3}" sibTransId="{285B8CC3-EF82-4537-A158-5828D70048B9}"/>
    <dgm:cxn modelId="{818A7D5E-56B4-45E2-B5DB-D53D8C966DA5}" srcId="{41450FC0-AF6C-4013-8FE8-901A00C932E2}" destId="{B87735D8-4D5B-49D9-94FA-EFB7791D588D}" srcOrd="0" destOrd="0" parTransId="{94ACF0D7-2531-4040-A3EF-1196398D6E09}" sibTransId="{BC8F5852-832F-4737-99F5-147A4D3BEA44}"/>
    <dgm:cxn modelId="{51E4C3AE-D135-43C2-ABB4-EDDCE7AA08E3}" type="presOf" srcId="{41450FC0-AF6C-4013-8FE8-901A00C932E2}" destId="{A29B45A7-A691-407B-B686-D6A35253AA6E}" srcOrd="0" destOrd="0" presId="urn:microsoft.com/office/officeart/2018/2/layout/IconVerticalSolidList"/>
    <dgm:cxn modelId="{178C47B8-1279-47CA-99DB-47034E05D278}" type="presOf" srcId="{A59F1B30-29A1-4855-838F-DFE0FF315FD1}" destId="{96B19A0F-010E-4DD2-BD5D-F2FDE70F9446}" srcOrd="0" destOrd="0" presId="urn:microsoft.com/office/officeart/2018/2/layout/IconVerticalSolidList"/>
    <dgm:cxn modelId="{04A85EDD-6776-45A2-8D0E-7E61E5159935}" type="presOf" srcId="{B87735D8-4D5B-49D9-94FA-EFB7791D588D}" destId="{16509DAD-6022-417B-B446-ED8771BDA5AF}" srcOrd="0" destOrd="0" presId="urn:microsoft.com/office/officeart/2018/2/layout/IconVerticalSolidList"/>
    <dgm:cxn modelId="{D16A2CF5-9AE4-485F-829C-16591C2C73BD}" type="presOf" srcId="{16EFE95B-7310-4831-AEE4-26DED23384C2}" destId="{58C6F551-9A73-4B01-A2DB-5F145E69BA41}" srcOrd="0" destOrd="0" presId="urn:microsoft.com/office/officeart/2018/2/layout/IconVerticalSolidList"/>
    <dgm:cxn modelId="{FEDBF295-40AE-46A5-B8BB-A6BFF6B3A060}" type="presParOf" srcId="{A29B45A7-A691-407B-B686-D6A35253AA6E}" destId="{14A1F2F8-D870-480E-9A38-B32F774CF702}" srcOrd="0" destOrd="0" presId="urn:microsoft.com/office/officeart/2018/2/layout/IconVerticalSolidList"/>
    <dgm:cxn modelId="{3CE73592-0B72-456D-960A-C2E9616C83CD}" type="presParOf" srcId="{14A1F2F8-D870-480E-9A38-B32F774CF702}" destId="{CFB6F920-1B51-441E-AD48-517B152F44EA}" srcOrd="0" destOrd="0" presId="urn:microsoft.com/office/officeart/2018/2/layout/IconVerticalSolidList"/>
    <dgm:cxn modelId="{3EE827CB-4587-4D2D-BC99-F0EA10332F62}" type="presParOf" srcId="{14A1F2F8-D870-480E-9A38-B32F774CF702}" destId="{3A45DA5D-954C-4B1B-B370-B3ADF4518384}" srcOrd="1" destOrd="0" presId="urn:microsoft.com/office/officeart/2018/2/layout/IconVerticalSolidList"/>
    <dgm:cxn modelId="{EEA4A5B2-AB95-43EA-9C00-3096787B2FFF}" type="presParOf" srcId="{14A1F2F8-D870-480E-9A38-B32F774CF702}" destId="{ECA81047-6E7D-4CA8-A1E1-43605BEEA6C1}" srcOrd="2" destOrd="0" presId="urn:microsoft.com/office/officeart/2018/2/layout/IconVerticalSolidList"/>
    <dgm:cxn modelId="{F7A47FAA-2171-4F58-8F22-46B8F34E9692}" type="presParOf" srcId="{14A1F2F8-D870-480E-9A38-B32F774CF702}" destId="{16509DAD-6022-417B-B446-ED8771BDA5AF}" srcOrd="3" destOrd="0" presId="urn:microsoft.com/office/officeart/2018/2/layout/IconVerticalSolidList"/>
    <dgm:cxn modelId="{609E29D2-B30C-4A2D-887A-7041435D14C2}" type="presParOf" srcId="{A29B45A7-A691-407B-B686-D6A35253AA6E}" destId="{8E87CF90-C265-4C32-9D78-480E9286AD5D}" srcOrd="1" destOrd="0" presId="urn:microsoft.com/office/officeart/2018/2/layout/IconVerticalSolidList"/>
    <dgm:cxn modelId="{64B5745E-39CF-413D-9FE2-617B1A306193}" type="presParOf" srcId="{A29B45A7-A691-407B-B686-D6A35253AA6E}" destId="{E1A05D90-74AA-45DC-A3B0-A8E6D8162313}" srcOrd="2" destOrd="0" presId="urn:microsoft.com/office/officeart/2018/2/layout/IconVerticalSolidList"/>
    <dgm:cxn modelId="{42B9AB64-F780-493B-82F6-767B17750D16}" type="presParOf" srcId="{E1A05D90-74AA-45DC-A3B0-A8E6D8162313}" destId="{4955C876-74DB-443A-AFD4-E85708AFBCCA}" srcOrd="0" destOrd="0" presId="urn:microsoft.com/office/officeart/2018/2/layout/IconVerticalSolidList"/>
    <dgm:cxn modelId="{5C59435F-5270-4D91-B303-B3C674AC0DA5}" type="presParOf" srcId="{E1A05D90-74AA-45DC-A3B0-A8E6D8162313}" destId="{F87021E0-11F1-4BE8-921E-886235DA29AE}" srcOrd="1" destOrd="0" presId="urn:microsoft.com/office/officeart/2018/2/layout/IconVerticalSolidList"/>
    <dgm:cxn modelId="{C9D69A64-10B9-4255-9941-C3A819671ADF}" type="presParOf" srcId="{E1A05D90-74AA-45DC-A3B0-A8E6D8162313}" destId="{59A5DDCE-5FB3-481C-94DF-8C7DF5541A74}" srcOrd="2" destOrd="0" presId="urn:microsoft.com/office/officeart/2018/2/layout/IconVerticalSolidList"/>
    <dgm:cxn modelId="{498C659D-A340-43E8-AA48-17600115EC8D}" type="presParOf" srcId="{E1A05D90-74AA-45DC-A3B0-A8E6D8162313}" destId="{58C6F551-9A73-4B01-A2DB-5F145E69BA41}" srcOrd="3" destOrd="0" presId="urn:microsoft.com/office/officeart/2018/2/layout/IconVerticalSolidList"/>
    <dgm:cxn modelId="{B1BEAC9F-4587-4F00-B71A-2BDF1487DA6E}" type="presParOf" srcId="{A29B45A7-A691-407B-B686-D6A35253AA6E}" destId="{54056FD1-E90A-4D7B-A1CB-DAE6B4BF5A5B}" srcOrd="3" destOrd="0" presId="urn:microsoft.com/office/officeart/2018/2/layout/IconVerticalSolidList"/>
    <dgm:cxn modelId="{C3563AE7-8871-4458-9BC9-B85616D6245D}" type="presParOf" srcId="{A29B45A7-A691-407B-B686-D6A35253AA6E}" destId="{8F5D1AE8-A238-4D14-9469-89E6BFE054DA}" srcOrd="4" destOrd="0" presId="urn:microsoft.com/office/officeart/2018/2/layout/IconVerticalSolidList"/>
    <dgm:cxn modelId="{82EC17D4-8436-44A0-8879-0E9BE8D71ECD}" type="presParOf" srcId="{8F5D1AE8-A238-4D14-9469-89E6BFE054DA}" destId="{C0799BF7-0933-4677-A1E7-51833373B13F}" srcOrd="0" destOrd="0" presId="urn:microsoft.com/office/officeart/2018/2/layout/IconVerticalSolidList"/>
    <dgm:cxn modelId="{0D521028-21E0-4A80-AEC9-C8745E613B24}" type="presParOf" srcId="{8F5D1AE8-A238-4D14-9469-89E6BFE054DA}" destId="{F9043A21-D529-4B40-ABC1-9E8D9841E50E}" srcOrd="1" destOrd="0" presId="urn:microsoft.com/office/officeart/2018/2/layout/IconVerticalSolidList"/>
    <dgm:cxn modelId="{7418720F-6604-40B3-A04A-E5D15E99D177}" type="presParOf" srcId="{8F5D1AE8-A238-4D14-9469-89E6BFE054DA}" destId="{8DC9B2D7-B8B8-4A18-A3C5-9395263FBE1D}" srcOrd="2" destOrd="0" presId="urn:microsoft.com/office/officeart/2018/2/layout/IconVerticalSolidList"/>
    <dgm:cxn modelId="{FFCDF6DD-E0B0-460D-9BBE-F7BC1A108E13}" type="presParOf" srcId="{8F5D1AE8-A238-4D14-9469-89E6BFE054DA}" destId="{96B19A0F-010E-4DD2-BD5D-F2FDE70F94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450FC0-AF6C-4013-8FE8-901A00C932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87735D8-4D5B-49D9-94FA-EFB7791D58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/>
            <a:t>Specific to the lecture material in the book</a:t>
          </a:r>
        </a:p>
      </dgm:t>
    </dgm:pt>
    <dgm:pt modelId="{94ACF0D7-2531-4040-A3EF-1196398D6E09}" type="parTrans" cxnId="{818A7D5E-56B4-45E2-B5DB-D53D8C966DA5}">
      <dgm:prSet/>
      <dgm:spPr/>
      <dgm:t>
        <a:bodyPr/>
        <a:lstStyle/>
        <a:p>
          <a:endParaRPr lang="en-US"/>
        </a:p>
      </dgm:t>
    </dgm:pt>
    <dgm:pt modelId="{BC8F5852-832F-4737-99F5-147A4D3BEA44}" type="sibTrans" cxnId="{818A7D5E-56B4-45E2-B5DB-D53D8C966DA5}">
      <dgm:prSet/>
      <dgm:spPr/>
      <dgm:t>
        <a:bodyPr/>
        <a:lstStyle/>
        <a:p>
          <a:endParaRPr lang="en-US"/>
        </a:p>
      </dgm:t>
    </dgm:pt>
    <dgm:pt modelId="{16EFE95B-7310-4831-AEE4-26DED23384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/>
            <a:t>Specific to the equipment available in our teaching lab</a:t>
          </a:r>
        </a:p>
      </dgm:t>
    </dgm:pt>
    <dgm:pt modelId="{89A6F468-C706-42C0-94DF-F3AE3975A6C3}" type="parTrans" cxnId="{A115325C-0A26-49B4-98EE-E7FA8C63977C}">
      <dgm:prSet/>
      <dgm:spPr/>
      <dgm:t>
        <a:bodyPr/>
        <a:lstStyle/>
        <a:p>
          <a:endParaRPr lang="en-US"/>
        </a:p>
      </dgm:t>
    </dgm:pt>
    <dgm:pt modelId="{285B8CC3-EF82-4537-A158-5828D70048B9}" type="sibTrans" cxnId="{A115325C-0A26-49B4-98EE-E7FA8C63977C}">
      <dgm:prSet/>
      <dgm:spPr/>
      <dgm:t>
        <a:bodyPr/>
        <a:lstStyle/>
        <a:p>
          <a:endParaRPr lang="en-US"/>
        </a:p>
      </dgm:t>
    </dgm:pt>
    <dgm:pt modelId="{A59F1B30-29A1-4855-838F-DFE0FF315F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dirty="0"/>
            <a:t>~350-375 students per year take this course Laboratory manual manual </a:t>
          </a:r>
        </a:p>
      </dgm:t>
    </dgm:pt>
    <dgm:pt modelId="{CBCF8F7F-146F-407D-9DD5-923FC1569E4F}" type="parTrans" cxnId="{D7CC0135-CBFA-4708-88E9-535D8335594C}">
      <dgm:prSet/>
      <dgm:spPr/>
      <dgm:t>
        <a:bodyPr/>
        <a:lstStyle/>
        <a:p>
          <a:endParaRPr lang="en-US"/>
        </a:p>
      </dgm:t>
    </dgm:pt>
    <dgm:pt modelId="{D031344D-A420-42A2-AD58-EF056F9182DA}" type="sibTrans" cxnId="{D7CC0135-CBFA-4708-88E9-535D8335594C}">
      <dgm:prSet/>
      <dgm:spPr/>
      <dgm:t>
        <a:bodyPr/>
        <a:lstStyle/>
        <a:p>
          <a:endParaRPr lang="en-US"/>
        </a:p>
      </dgm:t>
    </dgm:pt>
    <dgm:pt modelId="{2B11CF1D-02C5-45DC-B443-64391D8296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/>
            <a:t>Low cost (suitable lab manual available for $151)</a:t>
          </a:r>
        </a:p>
      </dgm:t>
    </dgm:pt>
    <dgm:pt modelId="{40CB8489-AAA4-4EB9-B08E-CF6509449F19}" type="parTrans" cxnId="{1335D407-59F4-4A0D-8D7F-33A19AF6E19C}">
      <dgm:prSet/>
      <dgm:spPr/>
      <dgm:t>
        <a:bodyPr/>
        <a:lstStyle/>
        <a:p>
          <a:endParaRPr lang="en-US"/>
        </a:p>
      </dgm:t>
    </dgm:pt>
    <dgm:pt modelId="{925B9804-C56D-4F77-A188-D9B9C987DAB6}" type="sibTrans" cxnId="{1335D407-59F4-4A0D-8D7F-33A19AF6E19C}">
      <dgm:prSet/>
      <dgm:spPr/>
      <dgm:t>
        <a:bodyPr/>
        <a:lstStyle/>
        <a:p>
          <a:endParaRPr lang="en-US"/>
        </a:p>
      </dgm:t>
    </dgm:pt>
    <dgm:pt modelId="{A29B45A7-A691-407B-B686-D6A35253AA6E}" type="pres">
      <dgm:prSet presAssocID="{41450FC0-AF6C-4013-8FE8-901A00C932E2}" presName="root" presStyleCnt="0">
        <dgm:presLayoutVars>
          <dgm:dir/>
          <dgm:resizeHandles val="exact"/>
        </dgm:presLayoutVars>
      </dgm:prSet>
      <dgm:spPr/>
    </dgm:pt>
    <dgm:pt modelId="{14A1F2F8-D870-480E-9A38-B32F774CF702}" type="pres">
      <dgm:prSet presAssocID="{B87735D8-4D5B-49D9-94FA-EFB7791D588D}" presName="compNode" presStyleCnt="0"/>
      <dgm:spPr/>
    </dgm:pt>
    <dgm:pt modelId="{CFB6F920-1B51-441E-AD48-517B152F44EA}" type="pres">
      <dgm:prSet presAssocID="{B87735D8-4D5B-49D9-94FA-EFB7791D588D}" presName="bgRect" presStyleLbl="bgShp" presStyleIdx="0" presStyleCnt="4"/>
      <dgm:spPr/>
    </dgm:pt>
    <dgm:pt modelId="{3A45DA5D-954C-4B1B-B370-B3ADF4518384}" type="pres">
      <dgm:prSet presAssocID="{B87735D8-4D5B-49D9-94FA-EFB7791D588D}" presName="iconRect" presStyleLbl="node1" presStyleIdx="0" presStyleCnt="4" custScaleX="124798" custScaleY="1536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ECA81047-6E7D-4CA8-A1E1-43605BEEA6C1}" type="pres">
      <dgm:prSet presAssocID="{B87735D8-4D5B-49D9-94FA-EFB7791D588D}" presName="spaceRect" presStyleCnt="0"/>
      <dgm:spPr/>
    </dgm:pt>
    <dgm:pt modelId="{16509DAD-6022-417B-B446-ED8771BDA5AF}" type="pres">
      <dgm:prSet presAssocID="{B87735D8-4D5B-49D9-94FA-EFB7791D588D}" presName="parTx" presStyleLbl="revTx" presStyleIdx="0" presStyleCnt="4">
        <dgm:presLayoutVars>
          <dgm:chMax val="0"/>
          <dgm:chPref val="0"/>
        </dgm:presLayoutVars>
      </dgm:prSet>
      <dgm:spPr/>
    </dgm:pt>
    <dgm:pt modelId="{8E87CF90-C265-4C32-9D78-480E9286AD5D}" type="pres">
      <dgm:prSet presAssocID="{BC8F5852-832F-4737-99F5-147A4D3BEA44}" presName="sibTrans" presStyleCnt="0"/>
      <dgm:spPr/>
    </dgm:pt>
    <dgm:pt modelId="{E1A05D90-74AA-45DC-A3B0-A8E6D8162313}" type="pres">
      <dgm:prSet presAssocID="{16EFE95B-7310-4831-AEE4-26DED23384C2}" presName="compNode" presStyleCnt="0"/>
      <dgm:spPr/>
    </dgm:pt>
    <dgm:pt modelId="{4955C876-74DB-443A-AFD4-E85708AFBCCA}" type="pres">
      <dgm:prSet presAssocID="{16EFE95B-7310-4831-AEE4-26DED23384C2}" presName="bgRect" presStyleLbl="bgShp" presStyleIdx="1" presStyleCnt="4"/>
      <dgm:spPr/>
    </dgm:pt>
    <dgm:pt modelId="{F87021E0-11F1-4BE8-921E-886235DA29AE}" type="pres">
      <dgm:prSet presAssocID="{16EFE95B-7310-4831-AEE4-26DED23384C2}" presName="iconRect" presStyleLbl="node1" presStyleIdx="1" presStyleCnt="4" custScaleX="148785" custScaleY="14482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ing"/>
        </a:ext>
      </dgm:extLst>
    </dgm:pt>
    <dgm:pt modelId="{59A5DDCE-5FB3-481C-94DF-8C7DF5541A74}" type="pres">
      <dgm:prSet presAssocID="{16EFE95B-7310-4831-AEE4-26DED23384C2}" presName="spaceRect" presStyleCnt="0"/>
      <dgm:spPr/>
    </dgm:pt>
    <dgm:pt modelId="{58C6F551-9A73-4B01-A2DB-5F145E69BA41}" type="pres">
      <dgm:prSet presAssocID="{16EFE95B-7310-4831-AEE4-26DED23384C2}" presName="parTx" presStyleLbl="revTx" presStyleIdx="1" presStyleCnt="4">
        <dgm:presLayoutVars>
          <dgm:chMax val="0"/>
          <dgm:chPref val="0"/>
        </dgm:presLayoutVars>
      </dgm:prSet>
      <dgm:spPr/>
    </dgm:pt>
    <dgm:pt modelId="{54056FD1-E90A-4D7B-A1CB-DAE6B4BF5A5B}" type="pres">
      <dgm:prSet presAssocID="{285B8CC3-EF82-4537-A158-5828D70048B9}" presName="sibTrans" presStyleCnt="0"/>
      <dgm:spPr/>
    </dgm:pt>
    <dgm:pt modelId="{8F5D1AE8-A238-4D14-9469-89E6BFE054DA}" type="pres">
      <dgm:prSet presAssocID="{A59F1B30-29A1-4855-838F-DFE0FF315FD1}" presName="compNode" presStyleCnt="0"/>
      <dgm:spPr/>
    </dgm:pt>
    <dgm:pt modelId="{C0799BF7-0933-4677-A1E7-51833373B13F}" type="pres">
      <dgm:prSet presAssocID="{A59F1B30-29A1-4855-838F-DFE0FF315FD1}" presName="bgRect" presStyleLbl="bgShp" presStyleIdx="2" presStyleCnt="4"/>
      <dgm:spPr/>
    </dgm:pt>
    <dgm:pt modelId="{F9043A21-D529-4B40-ABC1-9E8D9841E50E}" type="pres">
      <dgm:prSet presAssocID="{A59F1B30-29A1-4855-838F-DFE0FF315FD1}" presName="iconRect" presStyleLbl="node1" presStyleIdx="2" presStyleCnt="4" custScaleX="182311" custScaleY="17963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8DC9B2D7-B8B8-4A18-A3C5-9395263FBE1D}" type="pres">
      <dgm:prSet presAssocID="{A59F1B30-29A1-4855-838F-DFE0FF315FD1}" presName="spaceRect" presStyleCnt="0"/>
      <dgm:spPr/>
    </dgm:pt>
    <dgm:pt modelId="{96B19A0F-010E-4DD2-BD5D-F2FDE70F9446}" type="pres">
      <dgm:prSet presAssocID="{A59F1B30-29A1-4855-838F-DFE0FF315FD1}" presName="parTx" presStyleLbl="revTx" presStyleIdx="2" presStyleCnt="4">
        <dgm:presLayoutVars>
          <dgm:chMax val="0"/>
          <dgm:chPref val="0"/>
        </dgm:presLayoutVars>
      </dgm:prSet>
      <dgm:spPr/>
    </dgm:pt>
    <dgm:pt modelId="{C8C1511D-7300-4C46-84DA-26AFFA0FDB50}" type="pres">
      <dgm:prSet presAssocID="{D031344D-A420-42A2-AD58-EF056F9182DA}" presName="sibTrans" presStyleCnt="0"/>
      <dgm:spPr/>
    </dgm:pt>
    <dgm:pt modelId="{BCF29850-1BED-425B-8BDB-BC12288CBF2F}" type="pres">
      <dgm:prSet presAssocID="{2B11CF1D-02C5-45DC-B443-64391D82968A}" presName="compNode" presStyleCnt="0"/>
      <dgm:spPr/>
    </dgm:pt>
    <dgm:pt modelId="{958DF917-5C4B-42AE-9278-FE6A2793ECF0}" type="pres">
      <dgm:prSet presAssocID="{2B11CF1D-02C5-45DC-B443-64391D82968A}" presName="bgRect" presStyleLbl="bgShp" presStyleIdx="3" presStyleCnt="4"/>
      <dgm:spPr/>
    </dgm:pt>
    <dgm:pt modelId="{E185F365-DD38-41E3-B522-FB2AD846B2AC}" type="pres">
      <dgm:prSet presAssocID="{2B11CF1D-02C5-45DC-B443-64391D82968A}" presName="iconRect" presStyleLbl="node1" presStyleIdx="3" presStyleCnt="4" custScaleX="117964" custScaleY="13835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104D526-98BE-46AC-ACBC-D79F3028E387}" type="pres">
      <dgm:prSet presAssocID="{2B11CF1D-02C5-45DC-B443-64391D82968A}" presName="spaceRect" presStyleCnt="0"/>
      <dgm:spPr/>
    </dgm:pt>
    <dgm:pt modelId="{D69C584C-6E28-4E23-A969-9EBEDE65C110}" type="pres">
      <dgm:prSet presAssocID="{2B11CF1D-02C5-45DC-B443-64391D82968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335D407-59F4-4A0D-8D7F-33A19AF6E19C}" srcId="{41450FC0-AF6C-4013-8FE8-901A00C932E2}" destId="{2B11CF1D-02C5-45DC-B443-64391D82968A}" srcOrd="3" destOrd="0" parTransId="{40CB8489-AAA4-4EB9-B08E-CF6509449F19}" sibTransId="{925B9804-C56D-4F77-A188-D9B9C987DAB6}"/>
    <dgm:cxn modelId="{D7CC0135-CBFA-4708-88E9-535D8335594C}" srcId="{41450FC0-AF6C-4013-8FE8-901A00C932E2}" destId="{A59F1B30-29A1-4855-838F-DFE0FF315FD1}" srcOrd="2" destOrd="0" parTransId="{CBCF8F7F-146F-407D-9DD5-923FC1569E4F}" sibTransId="{D031344D-A420-42A2-AD58-EF056F9182DA}"/>
    <dgm:cxn modelId="{A115325C-0A26-49B4-98EE-E7FA8C63977C}" srcId="{41450FC0-AF6C-4013-8FE8-901A00C932E2}" destId="{16EFE95B-7310-4831-AEE4-26DED23384C2}" srcOrd="1" destOrd="0" parTransId="{89A6F468-C706-42C0-94DF-F3AE3975A6C3}" sibTransId="{285B8CC3-EF82-4537-A158-5828D70048B9}"/>
    <dgm:cxn modelId="{818A7D5E-56B4-45E2-B5DB-D53D8C966DA5}" srcId="{41450FC0-AF6C-4013-8FE8-901A00C932E2}" destId="{B87735D8-4D5B-49D9-94FA-EFB7791D588D}" srcOrd="0" destOrd="0" parTransId="{94ACF0D7-2531-4040-A3EF-1196398D6E09}" sibTransId="{BC8F5852-832F-4737-99F5-147A4D3BEA44}"/>
    <dgm:cxn modelId="{51E4C3AE-D135-43C2-ABB4-EDDCE7AA08E3}" type="presOf" srcId="{41450FC0-AF6C-4013-8FE8-901A00C932E2}" destId="{A29B45A7-A691-407B-B686-D6A35253AA6E}" srcOrd="0" destOrd="0" presId="urn:microsoft.com/office/officeart/2018/2/layout/IconVerticalSolidList"/>
    <dgm:cxn modelId="{178C47B8-1279-47CA-99DB-47034E05D278}" type="presOf" srcId="{A59F1B30-29A1-4855-838F-DFE0FF315FD1}" destId="{96B19A0F-010E-4DD2-BD5D-F2FDE70F9446}" srcOrd="0" destOrd="0" presId="urn:microsoft.com/office/officeart/2018/2/layout/IconVerticalSolidList"/>
    <dgm:cxn modelId="{EABEE2C0-E69F-4BC0-8919-BB50585DD33F}" type="presOf" srcId="{2B11CF1D-02C5-45DC-B443-64391D82968A}" destId="{D69C584C-6E28-4E23-A969-9EBEDE65C110}" srcOrd="0" destOrd="0" presId="urn:microsoft.com/office/officeart/2018/2/layout/IconVerticalSolidList"/>
    <dgm:cxn modelId="{04A85EDD-6776-45A2-8D0E-7E61E5159935}" type="presOf" srcId="{B87735D8-4D5B-49D9-94FA-EFB7791D588D}" destId="{16509DAD-6022-417B-B446-ED8771BDA5AF}" srcOrd="0" destOrd="0" presId="urn:microsoft.com/office/officeart/2018/2/layout/IconVerticalSolidList"/>
    <dgm:cxn modelId="{D16A2CF5-9AE4-485F-829C-16591C2C73BD}" type="presOf" srcId="{16EFE95B-7310-4831-AEE4-26DED23384C2}" destId="{58C6F551-9A73-4B01-A2DB-5F145E69BA41}" srcOrd="0" destOrd="0" presId="urn:microsoft.com/office/officeart/2018/2/layout/IconVerticalSolidList"/>
    <dgm:cxn modelId="{FEDBF295-40AE-46A5-B8BB-A6BFF6B3A060}" type="presParOf" srcId="{A29B45A7-A691-407B-B686-D6A35253AA6E}" destId="{14A1F2F8-D870-480E-9A38-B32F774CF702}" srcOrd="0" destOrd="0" presId="urn:microsoft.com/office/officeart/2018/2/layout/IconVerticalSolidList"/>
    <dgm:cxn modelId="{3CE73592-0B72-456D-960A-C2E9616C83CD}" type="presParOf" srcId="{14A1F2F8-D870-480E-9A38-B32F774CF702}" destId="{CFB6F920-1B51-441E-AD48-517B152F44EA}" srcOrd="0" destOrd="0" presId="urn:microsoft.com/office/officeart/2018/2/layout/IconVerticalSolidList"/>
    <dgm:cxn modelId="{3EE827CB-4587-4D2D-BC99-F0EA10332F62}" type="presParOf" srcId="{14A1F2F8-D870-480E-9A38-B32F774CF702}" destId="{3A45DA5D-954C-4B1B-B370-B3ADF4518384}" srcOrd="1" destOrd="0" presId="urn:microsoft.com/office/officeart/2018/2/layout/IconVerticalSolidList"/>
    <dgm:cxn modelId="{EEA4A5B2-AB95-43EA-9C00-3096787B2FFF}" type="presParOf" srcId="{14A1F2F8-D870-480E-9A38-B32F774CF702}" destId="{ECA81047-6E7D-4CA8-A1E1-43605BEEA6C1}" srcOrd="2" destOrd="0" presId="urn:microsoft.com/office/officeart/2018/2/layout/IconVerticalSolidList"/>
    <dgm:cxn modelId="{F7A47FAA-2171-4F58-8F22-46B8F34E9692}" type="presParOf" srcId="{14A1F2F8-D870-480E-9A38-B32F774CF702}" destId="{16509DAD-6022-417B-B446-ED8771BDA5AF}" srcOrd="3" destOrd="0" presId="urn:microsoft.com/office/officeart/2018/2/layout/IconVerticalSolidList"/>
    <dgm:cxn modelId="{609E29D2-B30C-4A2D-887A-7041435D14C2}" type="presParOf" srcId="{A29B45A7-A691-407B-B686-D6A35253AA6E}" destId="{8E87CF90-C265-4C32-9D78-480E9286AD5D}" srcOrd="1" destOrd="0" presId="urn:microsoft.com/office/officeart/2018/2/layout/IconVerticalSolidList"/>
    <dgm:cxn modelId="{64B5745E-39CF-413D-9FE2-617B1A306193}" type="presParOf" srcId="{A29B45A7-A691-407B-B686-D6A35253AA6E}" destId="{E1A05D90-74AA-45DC-A3B0-A8E6D8162313}" srcOrd="2" destOrd="0" presId="urn:microsoft.com/office/officeart/2018/2/layout/IconVerticalSolidList"/>
    <dgm:cxn modelId="{42B9AB64-F780-493B-82F6-767B17750D16}" type="presParOf" srcId="{E1A05D90-74AA-45DC-A3B0-A8E6D8162313}" destId="{4955C876-74DB-443A-AFD4-E85708AFBCCA}" srcOrd="0" destOrd="0" presId="urn:microsoft.com/office/officeart/2018/2/layout/IconVerticalSolidList"/>
    <dgm:cxn modelId="{5C59435F-5270-4D91-B303-B3C674AC0DA5}" type="presParOf" srcId="{E1A05D90-74AA-45DC-A3B0-A8E6D8162313}" destId="{F87021E0-11F1-4BE8-921E-886235DA29AE}" srcOrd="1" destOrd="0" presId="urn:microsoft.com/office/officeart/2018/2/layout/IconVerticalSolidList"/>
    <dgm:cxn modelId="{C9D69A64-10B9-4255-9941-C3A819671ADF}" type="presParOf" srcId="{E1A05D90-74AA-45DC-A3B0-A8E6D8162313}" destId="{59A5DDCE-5FB3-481C-94DF-8C7DF5541A74}" srcOrd="2" destOrd="0" presId="urn:microsoft.com/office/officeart/2018/2/layout/IconVerticalSolidList"/>
    <dgm:cxn modelId="{498C659D-A340-43E8-AA48-17600115EC8D}" type="presParOf" srcId="{E1A05D90-74AA-45DC-A3B0-A8E6D8162313}" destId="{58C6F551-9A73-4B01-A2DB-5F145E69BA41}" srcOrd="3" destOrd="0" presId="urn:microsoft.com/office/officeart/2018/2/layout/IconVerticalSolidList"/>
    <dgm:cxn modelId="{B1BEAC9F-4587-4F00-B71A-2BDF1487DA6E}" type="presParOf" srcId="{A29B45A7-A691-407B-B686-D6A35253AA6E}" destId="{54056FD1-E90A-4D7B-A1CB-DAE6B4BF5A5B}" srcOrd="3" destOrd="0" presId="urn:microsoft.com/office/officeart/2018/2/layout/IconVerticalSolidList"/>
    <dgm:cxn modelId="{C3563AE7-8871-4458-9BC9-B85616D6245D}" type="presParOf" srcId="{A29B45A7-A691-407B-B686-D6A35253AA6E}" destId="{8F5D1AE8-A238-4D14-9469-89E6BFE054DA}" srcOrd="4" destOrd="0" presId="urn:microsoft.com/office/officeart/2018/2/layout/IconVerticalSolidList"/>
    <dgm:cxn modelId="{82EC17D4-8436-44A0-8879-0E9BE8D71ECD}" type="presParOf" srcId="{8F5D1AE8-A238-4D14-9469-89E6BFE054DA}" destId="{C0799BF7-0933-4677-A1E7-51833373B13F}" srcOrd="0" destOrd="0" presId="urn:microsoft.com/office/officeart/2018/2/layout/IconVerticalSolidList"/>
    <dgm:cxn modelId="{0D521028-21E0-4A80-AEC9-C8745E613B24}" type="presParOf" srcId="{8F5D1AE8-A238-4D14-9469-89E6BFE054DA}" destId="{F9043A21-D529-4B40-ABC1-9E8D9841E50E}" srcOrd="1" destOrd="0" presId="urn:microsoft.com/office/officeart/2018/2/layout/IconVerticalSolidList"/>
    <dgm:cxn modelId="{7418720F-6604-40B3-A04A-E5D15E99D177}" type="presParOf" srcId="{8F5D1AE8-A238-4D14-9469-89E6BFE054DA}" destId="{8DC9B2D7-B8B8-4A18-A3C5-9395263FBE1D}" srcOrd="2" destOrd="0" presId="urn:microsoft.com/office/officeart/2018/2/layout/IconVerticalSolidList"/>
    <dgm:cxn modelId="{FFCDF6DD-E0B0-460D-9BBE-F7BC1A108E13}" type="presParOf" srcId="{8F5D1AE8-A238-4D14-9469-89E6BFE054DA}" destId="{96B19A0F-010E-4DD2-BD5D-F2FDE70F9446}" srcOrd="3" destOrd="0" presId="urn:microsoft.com/office/officeart/2018/2/layout/IconVerticalSolidList"/>
    <dgm:cxn modelId="{F36CEB5B-D22D-4685-B8D0-E1130359FB8D}" type="presParOf" srcId="{A29B45A7-A691-407B-B686-D6A35253AA6E}" destId="{C8C1511D-7300-4C46-84DA-26AFFA0FDB50}" srcOrd="5" destOrd="0" presId="urn:microsoft.com/office/officeart/2018/2/layout/IconVerticalSolidList"/>
    <dgm:cxn modelId="{D2876663-4E8B-4DA8-9160-2BDC60B62E27}" type="presParOf" srcId="{A29B45A7-A691-407B-B686-D6A35253AA6E}" destId="{BCF29850-1BED-425B-8BDB-BC12288CBF2F}" srcOrd="6" destOrd="0" presId="urn:microsoft.com/office/officeart/2018/2/layout/IconVerticalSolidList"/>
    <dgm:cxn modelId="{E7341D6B-CC3D-4ED2-A836-9BE6E2A10ECF}" type="presParOf" srcId="{BCF29850-1BED-425B-8BDB-BC12288CBF2F}" destId="{958DF917-5C4B-42AE-9278-FE6A2793ECF0}" srcOrd="0" destOrd="0" presId="urn:microsoft.com/office/officeart/2018/2/layout/IconVerticalSolidList"/>
    <dgm:cxn modelId="{435D30D7-903E-4AE1-A99F-F8741EB29663}" type="presParOf" srcId="{BCF29850-1BED-425B-8BDB-BC12288CBF2F}" destId="{E185F365-DD38-41E3-B522-FB2AD846B2AC}" srcOrd="1" destOrd="0" presId="urn:microsoft.com/office/officeart/2018/2/layout/IconVerticalSolidList"/>
    <dgm:cxn modelId="{94DF65D4-56DD-4F95-81DB-44E8EE9D9522}" type="presParOf" srcId="{BCF29850-1BED-425B-8BDB-BC12288CBF2F}" destId="{9104D526-98BE-46AC-ACBC-D79F3028E387}" srcOrd="2" destOrd="0" presId="urn:microsoft.com/office/officeart/2018/2/layout/IconVerticalSolidList"/>
    <dgm:cxn modelId="{15259F49-9B29-4E94-8ABA-26F7B966DAF9}" type="presParOf" srcId="{BCF29850-1BED-425B-8BDB-BC12288CBF2F}" destId="{D69C584C-6E28-4E23-A969-9EBEDE65C1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450FC0-AF6C-4013-8FE8-901A00C932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87735D8-4D5B-49D9-94FA-EFB7791D58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b="1" dirty="0">
              <a:solidFill>
                <a:schemeClr val="accent6">
                  <a:lumMod val="75000"/>
                </a:schemeClr>
              </a:solidFill>
            </a:rPr>
            <a:t>Pros</a:t>
          </a:r>
          <a:r>
            <a:rPr lang="en-US" sz="2900" dirty="0"/>
            <a:t>: Ubiquitous, know how to use</a:t>
          </a:r>
        </a:p>
      </dgm:t>
    </dgm:pt>
    <dgm:pt modelId="{94ACF0D7-2531-4040-A3EF-1196398D6E09}" type="parTrans" cxnId="{818A7D5E-56B4-45E2-B5DB-D53D8C966DA5}">
      <dgm:prSet/>
      <dgm:spPr/>
      <dgm:t>
        <a:bodyPr/>
        <a:lstStyle/>
        <a:p>
          <a:endParaRPr lang="en-US"/>
        </a:p>
      </dgm:t>
    </dgm:pt>
    <dgm:pt modelId="{BC8F5852-832F-4737-99F5-147A4D3BEA44}" type="sibTrans" cxnId="{818A7D5E-56B4-45E2-B5DB-D53D8C966DA5}">
      <dgm:prSet/>
      <dgm:spPr/>
      <dgm:t>
        <a:bodyPr/>
        <a:lstStyle/>
        <a:p>
          <a:endParaRPr lang="en-US"/>
        </a:p>
      </dgm:t>
    </dgm:pt>
    <dgm:pt modelId="{16EFE95B-7310-4831-AEE4-26DED23384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b="1" dirty="0">
              <a:solidFill>
                <a:schemeClr val="accent6">
                  <a:lumMod val="75000"/>
                </a:schemeClr>
              </a:solidFill>
            </a:rPr>
            <a:t>Pros</a:t>
          </a:r>
          <a:r>
            <a:rPr lang="en-US" sz="2900" dirty="0"/>
            <a:t>: Easy to use, print, and post in BB</a:t>
          </a:r>
        </a:p>
      </dgm:t>
    </dgm:pt>
    <dgm:pt modelId="{89A6F468-C706-42C0-94DF-F3AE3975A6C3}" type="parTrans" cxnId="{A115325C-0A26-49B4-98EE-E7FA8C63977C}">
      <dgm:prSet/>
      <dgm:spPr/>
      <dgm:t>
        <a:bodyPr/>
        <a:lstStyle/>
        <a:p>
          <a:endParaRPr lang="en-US"/>
        </a:p>
      </dgm:t>
    </dgm:pt>
    <dgm:pt modelId="{285B8CC3-EF82-4537-A158-5828D70048B9}" type="sibTrans" cxnId="{A115325C-0A26-49B4-98EE-E7FA8C63977C}">
      <dgm:prSet/>
      <dgm:spPr/>
      <dgm:t>
        <a:bodyPr/>
        <a:lstStyle/>
        <a:p>
          <a:endParaRPr lang="en-US"/>
        </a:p>
      </dgm:t>
    </dgm:pt>
    <dgm:pt modelId="{A59F1B30-29A1-4855-838F-DFE0FF315F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b="1" dirty="0">
              <a:solidFill>
                <a:srgbClr val="C00000"/>
              </a:solidFill>
            </a:rPr>
            <a:t>Cons</a:t>
          </a:r>
          <a:r>
            <a:rPr lang="en-US" sz="2900" dirty="0"/>
            <a:t>: It’s word processing (not very “pretty”)</a:t>
          </a:r>
        </a:p>
      </dgm:t>
    </dgm:pt>
    <dgm:pt modelId="{CBCF8F7F-146F-407D-9DD5-923FC1569E4F}" type="parTrans" cxnId="{D7CC0135-CBFA-4708-88E9-535D8335594C}">
      <dgm:prSet/>
      <dgm:spPr/>
      <dgm:t>
        <a:bodyPr/>
        <a:lstStyle/>
        <a:p>
          <a:endParaRPr lang="en-US"/>
        </a:p>
      </dgm:t>
    </dgm:pt>
    <dgm:pt modelId="{D031344D-A420-42A2-AD58-EF056F9182DA}" type="sibTrans" cxnId="{D7CC0135-CBFA-4708-88E9-535D8335594C}">
      <dgm:prSet/>
      <dgm:spPr/>
      <dgm:t>
        <a:bodyPr/>
        <a:lstStyle/>
        <a:p>
          <a:endParaRPr lang="en-US"/>
        </a:p>
      </dgm:t>
    </dgm:pt>
    <dgm:pt modelId="{2B11CF1D-02C5-45DC-B443-64391D8296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b="1" dirty="0">
              <a:solidFill>
                <a:srgbClr val="C00000"/>
              </a:solidFill>
            </a:rPr>
            <a:t>Cons</a:t>
          </a:r>
          <a:r>
            <a:rPr lang="en-US" sz="2900" dirty="0"/>
            <a:t>: Limited interactive content, Office365 linking issues </a:t>
          </a:r>
        </a:p>
      </dgm:t>
    </dgm:pt>
    <dgm:pt modelId="{40CB8489-AAA4-4EB9-B08E-CF6509449F19}" type="parTrans" cxnId="{1335D407-59F4-4A0D-8D7F-33A19AF6E19C}">
      <dgm:prSet/>
      <dgm:spPr/>
      <dgm:t>
        <a:bodyPr/>
        <a:lstStyle/>
        <a:p>
          <a:endParaRPr lang="en-US"/>
        </a:p>
      </dgm:t>
    </dgm:pt>
    <dgm:pt modelId="{925B9804-C56D-4F77-A188-D9B9C987DAB6}" type="sibTrans" cxnId="{1335D407-59F4-4A0D-8D7F-33A19AF6E19C}">
      <dgm:prSet/>
      <dgm:spPr/>
      <dgm:t>
        <a:bodyPr/>
        <a:lstStyle/>
        <a:p>
          <a:endParaRPr lang="en-US"/>
        </a:p>
      </dgm:t>
    </dgm:pt>
    <dgm:pt modelId="{A29B45A7-A691-407B-B686-D6A35253AA6E}" type="pres">
      <dgm:prSet presAssocID="{41450FC0-AF6C-4013-8FE8-901A00C932E2}" presName="root" presStyleCnt="0">
        <dgm:presLayoutVars>
          <dgm:dir/>
          <dgm:resizeHandles val="exact"/>
        </dgm:presLayoutVars>
      </dgm:prSet>
      <dgm:spPr/>
    </dgm:pt>
    <dgm:pt modelId="{14A1F2F8-D870-480E-9A38-B32F774CF702}" type="pres">
      <dgm:prSet presAssocID="{B87735D8-4D5B-49D9-94FA-EFB7791D588D}" presName="compNode" presStyleCnt="0"/>
      <dgm:spPr/>
    </dgm:pt>
    <dgm:pt modelId="{CFB6F920-1B51-441E-AD48-517B152F44EA}" type="pres">
      <dgm:prSet presAssocID="{B87735D8-4D5B-49D9-94FA-EFB7791D588D}" presName="bgRect" presStyleLbl="bgShp" presStyleIdx="0" presStyleCnt="4"/>
      <dgm:spPr/>
    </dgm:pt>
    <dgm:pt modelId="{3A45DA5D-954C-4B1B-B370-B3ADF4518384}" type="pres">
      <dgm:prSet presAssocID="{B87735D8-4D5B-49D9-94FA-EFB7791D588D}" presName="iconRect" presStyleLbl="node1" presStyleIdx="0" presStyleCnt="4" custScaleX="124798" custScaleY="15367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2000" r="-1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 RTL"/>
        </a:ext>
      </dgm:extLst>
    </dgm:pt>
    <dgm:pt modelId="{ECA81047-6E7D-4CA8-A1E1-43605BEEA6C1}" type="pres">
      <dgm:prSet presAssocID="{B87735D8-4D5B-49D9-94FA-EFB7791D588D}" presName="spaceRect" presStyleCnt="0"/>
      <dgm:spPr/>
    </dgm:pt>
    <dgm:pt modelId="{16509DAD-6022-417B-B446-ED8771BDA5AF}" type="pres">
      <dgm:prSet presAssocID="{B87735D8-4D5B-49D9-94FA-EFB7791D588D}" presName="parTx" presStyleLbl="revTx" presStyleIdx="0" presStyleCnt="4">
        <dgm:presLayoutVars>
          <dgm:chMax val="0"/>
          <dgm:chPref val="0"/>
        </dgm:presLayoutVars>
      </dgm:prSet>
      <dgm:spPr/>
    </dgm:pt>
    <dgm:pt modelId="{8E87CF90-C265-4C32-9D78-480E9286AD5D}" type="pres">
      <dgm:prSet presAssocID="{BC8F5852-832F-4737-99F5-147A4D3BEA44}" presName="sibTrans" presStyleCnt="0"/>
      <dgm:spPr/>
    </dgm:pt>
    <dgm:pt modelId="{E1A05D90-74AA-45DC-A3B0-A8E6D8162313}" type="pres">
      <dgm:prSet presAssocID="{16EFE95B-7310-4831-AEE4-26DED23384C2}" presName="compNode" presStyleCnt="0"/>
      <dgm:spPr/>
    </dgm:pt>
    <dgm:pt modelId="{4955C876-74DB-443A-AFD4-E85708AFBCCA}" type="pres">
      <dgm:prSet presAssocID="{16EFE95B-7310-4831-AEE4-26DED23384C2}" presName="bgRect" presStyleLbl="bgShp" presStyleIdx="1" presStyleCnt="4"/>
      <dgm:spPr/>
    </dgm:pt>
    <dgm:pt modelId="{F87021E0-11F1-4BE8-921E-886235DA29AE}" type="pres">
      <dgm:prSet presAssocID="{16EFE95B-7310-4831-AEE4-26DED23384C2}" presName="iconRect" presStyleLbl="node1" presStyleIdx="1" presStyleCnt="4" custScaleX="199008" custScaleY="17778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59A5DDCE-5FB3-481C-94DF-8C7DF5541A74}" type="pres">
      <dgm:prSet presAssocID="{16EFE95B-7310-4831-AEE4-26DED23384C2}" presName="spaceRect" presStyleCnt="0"/>
      <dgm:spPr/>
    </dgm:pt>
    <dgm:pt modelId="{58C6F551-9A73-4B01-A2DB-5F145E69BA41}" type="pres">
      <dgm:prSet presAssocID="{16EFE95B-7310-4831-AEE4-26DED23384C2}" presName="parTx" presStyleLbl="revTx" presStyleIdx="1" presStyleCnt="4">
        <dgm:presLayoutVars>
          <dgm:chMax val="0"/>
          <dgm:chPref val="0"/>
        </dgm:presLayoutVars>
      </dgm:prSet>
      <dgm:spPr/>
    </dgm:pt>
    <dgm:pt modelId="{54056FD1-E90A-4D7B-A1CB-DAE6B4BF5A5B}" type="pres">
      <dgm:prSet presAssocID="{285B8CC3-EF82-4537-A158-5828D70048B9}" presName="sibTrans" presStyleCnt="0"/>
      <dgm:spPr/>
    </dgm:pt>
    <dgm:pt modelId="{8F5D1AE8-A238-4D14-9469-89E6BFE054DA}" type="pres">
      <dgm:prSet presAssocID="{A59F1B30-29A1-4855-838F-DFE0FF315FD1}" presName="compNode" presStyleCnt="0"/>
      <dgm:spPr/>
    </dgm:pt>
    <dgm:pt modelId="{C0799BF7-0933-4677-A1E7-51833373B13F}" type="pres">
      <dgm:prSet presAssocID="{A59F1B30-29A1-4855-838F-DFE0FF315FD1}" presName="bgRect" presStyleLbl="bgShp" presStyleIdx="2" presStyleCnt="4"/>
      <dgm:spPr/>
    </dgm:pt>
    <dgm:pt modelId="{F9043A21-D529-4B40-ABC1-9E8D9841E50E}" type="pres">
      <dgm:prSet presAssocID="{A59F1B30-29A1-4855-838F-DFE0FF315FD1}" presName="iconRect" presStyleLbl="node1" presStyleIdx="2" presStyleCnt="4" custScaleX="182311" custScaleY="17963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DC9B2D7-B8B8-4A18-A3C5-9395263FBE1D}" type="pres">
      <dgm:prSet presAssocID="{A59F1B30-29A1-4855-838F-DFE0FF315FD1}" presName="spaceRect" presStyleCnt="0"/>
      <dgm:spPr/>
    </dgm:pt>
    <dgm:pt modelId="{96B19A0F-010E-4DD2-BD5D-F2FDE70F9446}" type="pres">
      <dgm:prSet presAssocID="{A59F1B30-29A1-4855-838F-DFE0FF315FD1}" presName="parTx" presStyleLbl="revTx" presStyleIdx="2" presStyleCnt="4">
        <dgm:presLayoutVars>
          <dgm:chMax val="0"/>
          <dgm:chPref val="0"/>
        </dgm:presLayoutVars>
      </dgm:prSet>
      <dgm:spPr/>
    </dgm:pt>
    <dgm:pt modelId="{C8C1511D-7300-4C46-84DA-26AFFA0FDB50}" type="pres">
      <dgm:prSet presAssocID="{D031344D-A420-42A2-AD58-EF056F9182DA}" presName="sibTrans" presStyleCnt="0"/>
      <dgm:spPr/>
    </dgm:pt>
    <dgm:pt modelId="{BCF29850-1BED-425B-8BDB-BC12288CBF2F}" type="pres">
      <dgm:prSet presAssocID="{2B11CF1D-02C5-45DC-B443-64391D82968A}" presName="compNode" presStyleCnt="0"/>
      <dgm:spPr/>
    </dgm:pt>
    <dgm:pt modelId="{958DF917-5C4B-42AE-9278-FE6A2793ECF0}" type="pres">
      <dgm:prSet presAssocID="{2B11CF1D-02C5-45DC-B443-64391D82968A}" presName="bgRect" presStyleLbl="bgShp" presStyleIdx="3" presStyleCnt="4"/>
      <dgm:spPr/>
    </dgm:pt>
    <dgm:pt modelId="{E185F365-DD38-41E3-B522-FB2AD846B2AC}" type="pres">
      <dgm:prSet presAssocID="{2B11CF1D-02C5-45DC-B443-64391D82968A}" presName="iconRect" presStyleLbl="node1" presStyleIdx="3" presStyleCnt="4" custScaleX="165613" custScaleY="17591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9104D526-98BE-46AC-ACBC-D79F3028E387}" type="pres">
      <dgm:prSet presAssocID="{2B11CF1D-02C5-45DC-B443-64391D82968A}" presName="spaceRect" presStyleCnt="0"/>
      <dgm:spPr/>
    </dgm:pt>
    <dgm:pt modelId="{D69C584C-6E28-4E23-A969-9EBEDE65C110}" type="pres">
      <dgm:prSet presAssocID="{2B11CF1D-02C5-45DC-B443-64391D82968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335D407-59F4-4A0D-8D7F-33A19AF6E19C}" srcId="{41450FC0-AF6C-4013-8FE8-901A00C932E2}" destId="{2B11CF1D-02C5-45DC-B443-64391D82968A}" srcOrd="3" destOrd="0" parTransId="{40CB8489-AAA4-4EB9-B08E-CF6509449F19}" sibTransId="{925B9804-C56D-4F77-A188-D9B9C987DAB6}"/>
    <dgm:cxn modelId="{D7CC0135-CBFA-4708-88E9-535D8335594C}" srcId="{41450FC0-AF6C-4013-8FE8-901A00C932E2}" destId="{A59F1B30-29A1-4855-838F-DFE0FF315FD1}" srcOrd="2" destOrd="0" parTransId="{CBCF8F7F-146F-407D-9DD5-923FC1569E4F}" sibTransId="{D031344D-A420-42A2-AD58-EF056F9182DA}"/>
    <dgm:cxn modelId="{A115325C-0A26-49B4-98EE-E7FA8C63977C}" srcId="{41450FC0-AF6C-4013-8FE8-901A00C932E2}" destId="{16EFE95B-7310-4831-AEE4-26DED23384C2}" srcOrd="1" destOrd="0" parTransId="{89A6F468-C706-42C0-94DF-F3AE3975A6C3}" sibTransId="{285B8CC3-EF82-4537-A158-5828D70048B9}"/>
    <dgm:cxn modelId="{818A7D5E-56B4-45E2-B5DB-D53D8C966DA5}" srcId="{41450FC0-AF6C-4013-8FE8-901A00C932E2}" destId="{B87735D8-4D5B-49D9-94FA-EFB7791D588D}" srcOrd="0" destOrd="0" parTransId="{94ACF0D7-2531-4040-A3EF-1196398D6E09}" sibTransId="{BC8F5852-832F-4737-99F5-147A4D3BEA44}"/>
    <dgm:cxn modelId="{51E4C3AE-D135-43C2-ABB4-EDDCE7AA08E3}" type="presOf" srcId="{41450FC0-AF6C-4013-8FE8-901A00C932E2}" destId="{A29B45A7-A691-407B-B686-D6A35253AA6E}" srcOrd="0" destOrd="0" presId="urn:microsoft.com/office/officeart/2018/2/layout/IconVerticalSolidList"/>
    <dgm:cxn modelId="{178C47B8-1279-47CA-99DB-47034E05D278}" type="presOf" srcId="{A59F1B30-29A1-4855-838F-DFE0FF315FD1}" destId="{96B19A0F-010E-4DD2-BD5D-F2FDE70F9446}" srcOrd="0" destOrd="0" presId="urn:microsoft.com/office/officeart/2018/2/layout/IconVerticalSolidList"/>
    <dgm:cxn modelId="{EABEE2C0-E69F-4BC0-8919-BB50585DD33F}" type="presOf" srcId="{2B11CF1D-02C5-45DC-B443-64391D82968A}" destId="{D69C584C-6E28-4E23-A969-9EBEDE65C110}" srcOrd="0" destOrd="0" presId="urn:microsoft.com/office/officeart/2018/2/layout/IconVerticalSolidList"/>
    <dgm:cxn modelId="{04A85EDD-6776-45A2-8D0E-7E61E5159935}" type="presOf" srcId="{B87735D8-4D5B-49D9-94FA-EFB7791D588D}" destId="{16509DAD-6022-417B-B446-ED8771BDA5AF}" srcOrd="0" destOrd="0" presId="urn:microsoft.com/office/officeart/2018/2/layout/IconVerticalSolidList"/>
    <dgm:cxn modelId="{D16A2CF5-9AE4-485F-829C-16591C2C73BD}" type="presOf" srcId="{16EFE95B-7310-4831-AEE4-26DED23384C2}" destId="{58C6F551-9A73-4B01-A2DB-5F145E69BA41}" srcOrd="0" destOrd="0" presId="urn:microsoft.com/office/officeart/2018/2/layout/IconVerticalSolidList"/>
    <dgm:cxn modelId="{FEDBF295-40AE-46A5-B8BB-A6BFF6B3A060}" type="presParOf" srcId="{A29B45A7-A691-407B-B686-D6A35253AA6E}" destId="{14A1F2F8-D870-480E-9A38-B32F774CF702}" srcOrd="0" destOrd="0" presId="urn:microsoft.com/office/officeart/2018/2/layout/IconVerticalSolidList"/>
    <dgm:cxn modelId="{3CE73592-0B72-456D-960A-C2E9616C83CD}" type="presParOf" srcId="{14A1F2F8-D870-480E-9A38-B32F774CF702}" destId="{CFB6F920-1B51-441E-AD48-517B152F44EA}" srcOrd="0" destOrd="0" presId="urn:microsoft.com/office/officeart/2018/2/layout/IconVerticalSolidList"/>
    <dgm:cxn modelId="{3EE827CB-4587-4D2D-BC99-F0EA10332F62}" type="presParOf" srcId="{14A1F2F8-D870-480E-9A38-B32F774CF702}" destId="{3A45DA5D-954C-4B1B-B370-B3ADF4518384}" srcOrd="1" destOrd="0" presId="urn:microsoft.com/office/officeart/2018/2/layout/IconVerticalSolidList"/>
    <dgm:cxn modelId="{EEA4A5B2-AB95-43EA-9C00-3096787B2FFF}" type="presParOf" srcId="{14A1F2F8-D870-480E-9A38-B32F774CF702}" destId="{ECA81047-6E7D-4CA8-A1E1-43605BEEA6C1}" srcOrd="2" destOrd="0" presId="urn:microsoft.com/office/officeart/2018/2/layout/IconVerticalSolidList"/>
    <dgm:cxn modelId="{F7A47FAA-2171-4F58-8F22-46B8F34E9692}" type="presParOf" srcId="{14A1F2F8-D870-480E-9A38-B32F774CF702}" destId="{16509DAD-6022-417B-B446-ED8771BDA5AF}" srcOrd="3" destOrd="0" presId="urn:microsoft.com/office/officeart/2018/2/layout/IconVerticalSolidList"/>
    <dgm:cxn modelId="{609E29D2-B30C-4A2D-887A-7041435D14C2}" type="presParOf" srcId="{A29B45A7-A691-407B-B686-D6A35253AA6E}" destId="{8E87CF90-C265-4C32-9D78-480E9286AD5D}" srcOrd="1" destOrd="0" presId="urn:microsoft.com/office/officeart/2018/2/layout/IconVerticalSolidList"/>
    <dgm:cxn modelId="{64B5745E-39CF-413D-9FE2-617B1A306193}" type="presParOf" srcId="{A29B45A7-A691-407B-B686-D6A35253AA6E}" destId="{E1A05D90-74AA-45DC-A3B0-A8E6D8162313}" srcOrd="2" destOrd="0" presId="urn:microsoft.com/office/officeart/2018/2/layout/IconVerticalSolidList"/>
    <dgm:cxn modelId="{42B9AB64-F780-493B-82F6-767B17750D16}" type="presParOf" srcId="{E1A05D90-74AA-45DC-A3B0-A8E6D8162313}" destId="{4955C876-74DB-443A-AFD4-E85708AFBCCA}" srcOrd="0" destOrd="0" presId="urn:microsoft.com/office/officeart/2018/2/layout/IconVerticalSolidList"/>
    <dgm:cxn modelId="{5C59435F-5270-4D91-B303-B3C674AC0DA5}" type="presParOf" srcId="{E1A05D90-74AA-45DC-A3B0-A8E6D8162313}" destId="{F87021E0-11F1-4BE8-921E-886235DA29AE}" srcOrd="1" destOrd="0" presId="urn:microsoft.com/office/officeart/2018/2/layout/IconVerticalSolidList"/>
    <dgm:cxn modelId="{C9D69A64-10B9-4255-9941-C3A819671ADF}" type="presParOf" srcId="{E1A05D90-74AA-45DC-A3B0-A8E6D8162313}" destId="{59A5DDCE-5FB3-481C-94DF-8C7DF5541A74}" srcOrd="2" destOrd="0" presId="urn:microsoft.com/office/officeart/2018/2/layout/IconVerticalSolidList"/>
    <dgm:cxn modelId="{498C659D-A340-43E8-AA48-17600115EC8D}" type="presParOf" srcId="{E1A05D90-74AA-45DC-A3B0-A8E6D8162313}" destId="{58C6F551-9A73-4B01-A2DB-5F145E69BA41}" srcOrd="3" destOrd="0" presId="urn:microsoft.com/office/officeart/2018/2/layout/IconVerticalSolidList"/>
    <dgm:cxn modelId="{B1BEAC9F-4587-4F00-B71A-2BDF1487DA6E}" type="presParOf" srcId="{A29B45A7-A691-407B-B686-D6A35253AA6E}" destId="{54056FD1-E90A-4D7B-A1CB-DAE6B4BF5A5B}" srcOrd="3" destOrd="0" presId="urn:microsoft.com/office/officeart/2018/2/layout/IconVerticalSolidList"/>
    <dgm:cxn modelId="{C3563AE7-8871-4458-9BC9-B85616D6245D}" type="presParOf" srcId="{A29B45A7-A691-407B-B686-D6A35253AA6E}" destId="{8F5D1AE8-A238-4D14-9469-89E6BFE054DA}" srcOrd="4" destOrd="0" presId="urn:microsoft.com/office/officeart/2018/2/layout/IconVerticalSolidList"/>
    <dgm:cxn modelId="{82EC17D4-8436-44A0-8879-0E9BE8D71ECD}" type="presParOf" srcId="{8F5D1AE8-A238-4D14-9469-89E6BFE054DA}" destId="{C0799BF7-0933-4677-A1E7-51833373B13F}" srcOrd="0" destOrd="0" presId="urn:microsoft.com/office/officeart/2018/2/layout/IconVerticalSolidList"/>
    <dgm:cxn modelId="{0D521028-21E0-4A80-AEC9-C8745E613B24}" type="presParOf" srcId="{8F5D1AE8-A238-4D14-9469-89E6BFE054DA}" destId="{F9043A21-D529-4B40-ABC1-9E8D9841E50E}" srcOrd="1" destOrd="0" presId="urn:microsoft.com/office/officeart/2018/2/layout/IconVerticalSolidList"/>
    <dgm:cxn modelId="{7418720F-6604-40B3-A04A-E5D15E99D177}" type="presParOf" srcId="{8F5D1AE8-A238-4D14-9469-89E6BFE054DA}" destId="{8DC9B2D7-B8B8-4A18-A3C5-9395263FBE1D}" srcOrd="2" destOrd="0" presId="urn:microsoft.com/office/officeart/2018/2/layout/IconVerticalSolidList"/>
    <dgm:cxn modelId="{FFCDF6DD-E0B0-460D-9BBE-F7BC1A108E13}" type="presParOf" srcId="{8F5D1AE8-A238-4D14-9469-89E6BFE054DA}" destId="{96B19A0F-010E-4DD2-BD5D-F2FDE70F9446}" srcOrd="3" destOrd="0" presId="urn:microsoft.com/office/officeart/2018/2/layout/IconVerticalSolidList"/>
    <dgm:cxn modelId="{F36CEB5B-D22D-4685-B8D0-E1130359FB8D}" type="presParOf" srcId="{A29B45A7-A691-407B-B686-D6A35253AA6E}" destId="{C8C1511D-7300-4C46-84DA-26AFFA0FDB50}" srcOrd="5" destOrd="0" presId="urn:microsoft.com/office/officeart/2018/2/layout/IconVerticalSolidList"/>
    <dgm:cxn modelId="{D2876663-4E8B-4DA8-9160-2BDC60B62E27}" type="presParOf" srcId="{A29B45A7-A691-407B-B686-D6A35253AA6E}" destId="{BCF29850-1BED-425B-8BDB-BC12288CBF2F}" srcOrd="6" destOrd="0" presId="urn:microsoft.com/office/officeart/2018/2/layout/IconVerticalSolidList"/>
    <dgm:cxn modelId="{E7341D6B-CC3D-4ED2-A836-9BE6E2A10ECF}" type="presParOf" srcId="{BCF29850-1BED-425B-8BDB-BC12288CBF2F}" destId="{958DF917-5C4B-42AE-9278-FE6A2793ECF0}" srcOrd="0" destOrd="0" presId="urn:microsoft.com/office/officeart/2018/2/layout/IconVerticalSolidList"/>
    <dgm:cxn modelId="{435D30D7-903E-4AE1-A99F-F8741EB29663}" type="presParOf" srcId="{BCF29850-1BED-425B-8BDB-BC12288CBF2F}" destId="{E185F365-DD38-41E3-B522-FB2AD846B2AC}" srcOrd="1" destOrd="0" presId="urn:microsoft.com/office/officeart/2018/2/layout/IconVerticalSolidList"/>
    <dgm:cxn modelId="{94DF65D4-56DD-4F95-81DB-44E8EE9D9522}" type="presParOf" srcId="{BCF29850-1BED-425B-8BDB-BC12288CBF2F}" destId="{9104D526-98BE-46AC-ACBC-D79F3028E387}" srcOrd="2" destOrd="0" presId="urn:microsoft.com/office/officeart/2018/2/layout/IconVerticalSolidList"/>
    <dgm:cxn modelId="{15259F49-9B29-4E94-8ABA-26F7B966DAF9}" type="presParOf" srcId="{BCF29850-1BED-425B-8BDB-BC12288CBF2F}" destId="{D69C584C-6E28-4E23-A969-9EBEDE65C1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450FC0-AF6C-4013-8FE8-901A00C932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87735D8-4D5B-49D9-94FA-EFB7791D58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b="1" dirty="0">
              <a:solidFill>
                <a:schemeClr val="accent6">
                  <a:lumMod val="75000"/>
                </a:schemeClr>
              </a:solidFill>
            </a:rPr>
            <a:t>Pros</a:t>
          </a:r>
          <a:r>
            <a:rPr lang="en-US" sz="2900" dirty="0"/>
            <a:t>: free to UH users, already set up for UH</a:t>
          </a:r>
        </a:p>
      </dgm:t>
    </dgm:pt>
    <dgm:pt modelId="{94ACF0D7-2531-4040-A3EF-1196398D6E09}" type="parTrans" cxnId="{818A7D5E-56B4-45E2-B5DB-D53D8C966DA5}">
      <dgm:prSet/>
      <dgm:spPr/>
      <dgm:t>
        <a:bodyPr/>
        <a:lstStyle/>
        <a:p>
          <a:endParaRPr lang="en-US"/>
        </a:p>
      </dgm:t>
    </dgm:pt>
    <dgm:pt modelId="{BC8F5852-832F-4737-99F5-147A4D3BEA44}" type="sibTrans" cxnId="{818A7D5E-56B4-45E2-B5DB-D53D8C966DA5}">
      <dgm:prSet/>
      <dgm:spPr/>
      <dgm:t>
        <a:bodyPr/>
        <a:lstStyle/>
        <a:p>
          <a:endParaRPr lang="en-US"/>
        </a:p>
      </dgm:t>
    </dgm:pt>
    <dgm:pt modelId="{16EFE95B-7310-4831-AEE4-26DED23384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b="1" dirty="0">
              <a:solidFill>
                <a:schemeClr val="accent6">
                  <a:lumMod val="75000"/>
                </a:schemeClr>
              </a:solidFill>
            </a:rPr>
            <a:t>Pros</a:t>
          </a:r>
          <a:r>
            <a:rPr lang="en-US" sz="2900" dirty="0"/>
            <a:t>: UH library support, built-in accessibility support</a:t>
          </a:r>
        </a:p>
      </dgm:t>
    </dgm:pt>
    <dgm:pt modelId="{89A6F468-C706-42C0-94DF-F3AE3975A6C3}" type="parTrans" cxnId="{A115325C-0A26-49B4-98EE-E7FA8C63977C}">
      <dgm:prSet/>
      <dgm:spPr/>
      <dgm:t>
        <a:bodyPr/>
        <a:lstStyle/>
        <a:p>
          <a:endParaRPr lang="en-US"/>
        </a:p>
      </dgm:t>
    </dgm:pt>
    <dgm:pt modelId="{285B8CC3-EF82-4537-A158-5828D70048B9}" type="sibTrans" cxnId="{A115325C-0A26-49B4-98EE-E7FA8C63977C}">
      <dgm:prSet/>
      <dgm:spPr/>
      <dgm:t>
        <a:bodyPr/>
        <a:lstStyle/>
        <a:p>
          <a:endParaRPr lang="en-US"/>
        </a:p>
      </dgm:t>
    </dgm:pt>
    <dgm:pt modelId="{A59F1B30-29A1-4855-838F-DFE0FF315F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b="1" dirty="0">
              <a:solidFill>
                <a:srgbClr val="C00000"/>
              </a:solidFill>
            </a:rPr>
            <a:t>Concern</a:t>
          </a:r>
          <a:r>
            <a:rPr lang="en-US" sz="2900" dirty="0"/>
            <a:t>: Worth the effort of new system? (appreciated?)</a:t>
          </a:r>
        </a:p>
      </dgm:t>
    </dgm:pt>
    <dgm:pt modelId="{CBCF8F7F-146F-407D-9DD5-923FC1569E4F}" type="parTrans" cxnId="{D7CC0135-CBFA-4708-88E9-535D8335594C}">
      <dgm:prSet/>
      <dgm:spPr/>
      <dgm:t>
        <a:bodyPr/>
        <a:lstStyle/>
        <a:p>
          <a:endParaRPr lang="en-US"/>
        </a:p>
      </dgm:t>
    </dgm:pt>
    <dgm:pt modelId="{D031344D-A420-42A2-AD58-EF056F9182DA}" type="sibTrans" cxnId="{D7CC0135-CBFA-4708-88E9-535D8335594C}">
      <dgm:prSet/>
      <dgm:spPr/>
      <dgm:t>
        <a:bodyPr/>
        <a:lstStyle/>
        <a:p>
          <a:endParaRPr lang="en-US"/>
        </a:p>
      </dgm:t>
    </dgm:pt>
    <dgm:pt modelId="{2B11CF1D-02C5-45DC-B443-64391D8296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b="1" dirty="0">
              <a:solidFill>
                <a:srgbClr val="C00000"/>
              </a:solidFill>
            </a:rPr>
            <a:t>Concern</a:t>
          </a:r>
          <a:r>
            <a:rPr lang="en-US" sz="2900" dirty="0"/>
            <a:t>: Make visible only to my students?</a:t>
          </a:r>
        </a:p>
      </dgm:t>
    </dgm:pt>
    <dgm:pt modelId="{40CB8489-AAA4-4EB9-B08E-CF6509449F19}" type="parTrans" cxnId="{1335D407-59F4-4A0D-8D7F-33A19AF6E19C}">
      <dgm:prSet/>
      <dgm:spPr/>
      <dgm:t>
        <a:bodyPr/>
        <a:lstStyle/>
        <a:p>
          <a:endParaRPr lang="en-US"/>
        </a:p>
      </dgm:t>
    </dgm:pt>
    <dgm:pt modelId="{925B9804-C56D-4F77-A188-D9B9C987DAB6}" type="sibTrans" cxnId="{1335D407-59F4-4A0D-8D7F-33A19AF6E19C}">
      <dgm:prSet/>
      <dgm:spPr/>
      <dgm:t>
        <a:bodyPr/>
        <a:lstStyle/>
        <a:p>
          <a:endParaRPr lang="en-US"/>
        </a:p>
      </dgm:t>
    </dgm:pt>
    <dgm:pt modelId="{A29B45A7-A691-407B-B686-D6A35253AA6E}" type="pres">
      <dgm:prSet presAssocID="{41450FC0-AF6C-4013-8FE8-901A00C932E2}" presName="root" presStyleCnt="0">
        <dgm:presLayoutVars>
          <dgm:dir/>
          <dgm:resizeHandles val="exact"/>
        </dgm:presLayoutVars>
      </dgm:prSet>
      <dgm:spPr/>
    </dgm:pt>
    <dgm:pt modelId="{14A1F2F8-D870-480E-9A38-B32F774CF702}" type="pres">
      <dgm:prSet presAssocID="{B87735D8-4D5B-49D9-94FA-EFB7791D588D}" presName="compNode" presStyleCnt="0"/>
      <dgm:spPr/>
    </dgm:pt>
    <dgm:pt modelId="{CFB6F920-1B51-441E-AD48-517B152F44EA}" type="pres">
      <dgm:prSet presAssocID="{B87735D8-4D5B-49D9-94FA-EFB7791D588D}" presName="bgRect" presStyleLbl="bgShp" presStyleIdx="0" presStyleCnt="4"/>
      <dgm:spPr/>
    </dgm:pt>
    <dgm:pt modelId="{3A45DA5D-954C-4B1B-B370-B3ADF4518384}" type="pres">
      <dgm:prSet presAssocID="{B87735D8-4D5B-49D9-94FA-EFB7791D588D}" presName="iconRect" presStyleLbl="node1" presStyleIdx="0" presStyleCnt="4" custScaleX="124798" custScaleY="15367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2000" r="-1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ECA81047-6E7D-4CA8-A1E1-43605BEEA6C1}" type="pres">
      <dgm:prSet presAssocID="{B87735D8-4D5B-49D9-94FA-EFB7791D588D}" presName="spaceRect" presStyleCnt="0"/>
      <dgm:spPr/>
    </dgm:pt>
    <dgm:pt modelId="{16509DAD-6022-417B-B446-ED8771BDA5AF}" type="pres">
      <dgm:prSet presAssocID="{B87735D8-4D5B-49D9-94FA-EFB7791D588D}" presName="parTx" presStyleLbl="revTx" presStyleIdx="0" presStyleCnt="4">
        <dgm:presLayoutVars>
          <dgm:chMax val="0"/>
          <dgm:chPref val="0"/>
        </dgm:presLayoutVars>
      </dgm:prSet>
      <dgm:spPr/>
    </dgm:pt>
    <dgm:pt modelId="{8E87CF90-C265-4C32-9D78-480E9286AD5D}" type="pres">
      <dgm:prSet presAssocID="{BC8F5852-832F-4737-99F5-147A4D3BEA44}" presName="sibTrans" presStyleCnt="0"/>
      <dgm:spPr/>
    </dgm:pt>
    <dgm:pt modelId="{E1A05D90-74AA-45DC-A3B0-A8E6D8162313}" type="pres">
      <dgm:prSet presAssocID="{16EFE95B-7310-4831-AEE4-26DED23384C2}" presName="compNode" presStyleCnt="0"/>
      <dgm:spPr/>
    </dgm:pt>
    <dgm:pt modelId="{4955C876-74DB-443A-AFD4-E85708AFBCCA}" type="pres">
      <dgm:prSet presAssocID="{16EFE95B-7310-4831-AEE4-26DED23384C2}" presName="bgRect" presStyleLbl="bgShp" presStyleIdx="1" presStyleCnt="4"/>
      <dgm:spPr/>
    </dgm:pt>
    <dgm:pt modelId="{F87021E0-11F1-4BE8-921E-886235DA29AE}" type="pres">
      <dgm:prSet presAssocID="{16EFE95B-7310-4831-AEE4-26DED23384C2}" presName="iconRect" presStyleLbl="node1" presStyleIdx="1" presStyleCnt="4" custScaleX="199008" custScaleY="17778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59A5DDCE-5FB3-481C-94DF-8C7DF5541A74}" type="pres">
      <dgm:prSet presAssocID="{16EFE95B-7310-4831-AEE4-26DED23384C2}" presName="spaceRect" presStyleCnt="0"/>
      <dgm:spPr/>
    </dgm:pt>
    <dgm:pt modelId="{58C6F551-9A73-4B01-A2DB-5F145E69BA41}" type="pres">
      <dgm:prSet presAssocID="{16EFE95B-7310-4831-AEE4-26DED23384C2}" presName="parTx" presStyleLbl="revTx" presStyleIdx="1" presStyleCnt="4">
        <dgm:presLayoutVars>
          <dgm:chMax val="0"/>
          <dgm:chPref val="0"/>
        </dgm:presLayoutVars>
      </dgm:prSet>
      <dgm:spPr/>
    </dgm:pt>
    <dgm:pt modelId="{54056FD1-E90A-4D7B-A1CB-DAE6B4BF5A5B}" type="pres">
      <dgm:prSet presAssocID="{285B8CC3-EF82-4537-A158-5828D70048B9}" presName="sibTrans" presStyleCnt="0"/>
      <dgm:spPr/>
    </dgm:pt>
    <dgm:pt modelId="{8F5D1AE8-A238-4D14-9469-89E6BFE054DA}" type="pres">
      <dgm:prSet presAssocID="{A59F1B30-29A1-4855-838F-DFE0FF315FD1}" presName="compNode" presStyleCnt="0"/>
      <dgm:spPr/>
    </dgm:pt>
    <dgm:pt modelId="{C0799BF7-0933-4677-A1E7-51833373B13F}" type="pres">
      <dgm:prSet presAssocID="{A59F1B30-29A1-4855-838F-DFE0FF315FD1}" presName="bgRect" presStyleLbl="bgShp" presStyleIdx="2" presStyleCnt="4"/>
      <dgm:spPr/>
    </dgm:pt>
    <dgm:pt modelId="{F9043A21-D529-4B40-ABC1-9E8D9841E50E}" type="pres">
      <dgm:prSet presAssocID="{A59F1B30-29A1-4855-838F-DFE0FF315FD1}" presName="iconRect" presStyleLbl="node1" presStyleIdx="2" presStyleCnt="4" custScaleX="182311" custScaleY="17963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8DC9B2D7-B8B8-4A18-A3C5-9395263FBE1D}" type="pres">
      <dgm:prSet presAssocID="{A59F1B30-29A1-4855-838F-DFE0FF315FD1}" presName="spaceRect" presStyleCnt="0"/>
      <dgm:spPr/>
    </dgm:pt>
    <dgm:pt modelId="{96B19A0F-010E-4DD2-BD5D-F2FDE70F9446}" type="pres">
      <dgm:prSet presAssocID="{A59F1B30-29A1-4855-838F-DFE0FF315FD1}" presName="parTx" presStyleLbl="revTx" presStyleIdx="2" presStyleCnt="4">
        <dgm:presLayoutVars>
          <dgm:chMax val="0"/>
          <dgm:chPref val="0"/>
        </dgm:presLayoutVars>
      </dgm:prSet>
      <dgm:spPr/>
    </dgm:pt>
    <dgm:pt modelId="{C8C1511D-7300-4C46-84DA-26AFFA0FDB50}" type="pres">
      <dgm:prSet presAssocID="{D031344D-A420-42A2-AD58-EF056F9182DA}" presName="sibTrans" presStyleCnt="0"/>
      <dgm:spPr/>
    </dgm:pt>
    <dgm:pt modelId="{BCF29850-1BED-425B-8BDB-BC12288CBF2F}" type="pres">
      <dgm:prSet presAssocID="{2B11CF1D-02C5-45DC-B443-64391D82968A}" presName="compNode" presStyleCnt="0"/>
      <dgm:spPr/>
    </dgm:pt>
    <dgm:pt modelId="{958DF917-5C4B-42AE-9278-FE6A2793ECF0}" type="pres">
      <dgm:prSet presAssocID="{2B11CF1D-02C5-45DC-B443-64391D82968A}" presName="bgRect" presStyleLbl="bgShp" presStyleIdx="3" presStyleCnt="4"/>
      <dgm:spPr/>
    </dgm:pt>
    <dgm:pt modelId="{E185F365-DD38-41E3-B522-FB2AD846B2AC}" type="pres">
      <dgm:prSet presAssocID="{2B11CF1D-02C5-45DC-B443-64391D82968A}" presName="iconRect" presStyleLbl="node1" presStyleIdx="3" presStyleCnt="4" custScaleX="165613" custScaleY="17591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9104D526-98BE-46AC-ACBC-D79F3028E387}" type="pres">
      <dgm:prSet presAssocID="{2B11CF1D-02C5-45DC-B443-64391D82968A}" presName="spaceRect" presStyleCnt="0"/>
      <dgm:spPr/>
    </dgm:pt>
    <dgm:pt modelId="{D69C584C-6E28-4E23-A969-9EBEDE65C110}" type="pres">
      <dgm:prSet presAssocID="{2B11CF1D-02C5-45DC-B443-64391D82968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335D407-59F4-4A0D-8D7F-33A19AF6E19C}" srcId="{41450FC0-AF6C-4013-8FE8-901A00C932E2}" destId="{2B11CF1D-02C5-45DC-B443-64391D82968A}" srcOrd="3" destOrd="0" parTransId="{40CB8489-AAA4-4EB9-B08E-CF6509449F19}" sibTransId="{925B9804-C56D-4F77-A188-D9B9C987DAB6}"/>
    <dgm:cxn modelId="{D7CC0135-CBFA-4708-88E9-535D8335594C}" srcId="{41450FC0-AF6C-4013-8FE8-901A00C932E2}" destId="{A59F1B30-29A1-4855-838F-DFE0FF315FD1}" srcOrd="2" destOrd="0" parTransId="{CBCF8F7F-146F-407D-9DD5-923FC1569E4F}" sibTransId="{D031344D-A420-42A2-AD58-EF056F9182DA}"/>
    <dgm:cxn modelId="{A115325C-0A26-49B4-98EE-E7FA8C63977C}" srcId="{41450FC0-AF6C-4013-8FE8-901A00C932E2}" destId="{16EFE95B-7310-4831-AEE4-26DED23384C2}" srcOrd="1" destOrd="0" parTransId="{89A6F468-C706-42C0-94DF-F3AE3975A6C3}" sibTransId="{285B8CC3-EF82-4537-A158-5828D70048B9}"/>
    <dgm:cxn modelId="{818A7D5E-56B4-45E2-B5DB-D53D8C966DA5}" srcId="{41450FC0-AF6C-4013-8FE8-901A00C932E2}" destId="{B87735D8-4D5B-49D9-94FA-EFB7791D588D}" srcOrd="0" destOrd="0" parTransId="{94ACF0D7-2531-4040-A3EF-1196398D6E09}" sibTransId="{BC8F5852-832F-4737-99F5-147A4D3BEA44}"/>
    <dgm:cxn modelId="{51E4C3AE-D135-43C2-ABB4-EDDCE7AA08E3}" type="presOf" srcId="{41450FC0-AF6C-4013-8FE8-901A00C932E2}" destId="{A29B45A7-A691-407B-B686-D6A35253AA6E}" srcOrd="0" destOrd="0" presId="urn:microsoft.com/office/officeart/2018/2/layout/IconVerticalSolidList"/>
    <dgm:cxn modelId="{178C47B8-1279-47CA-99DB-47034E05D278}" type="presOf" srcId="{A59F1B30-29A1-4855-838F-DFE0FF315FD1}" destId="{96B19A0F-010E-4DD2-BD5D-F2FDE70F9446}" srcOrd="0" destOrd="0" presId="urn:microsoft.com/office/officeart/2018/2/layout/IconVerticalSolidList"/>
    <dgm:cxn modelId="{EABEE2C0-E69F-4BC0-8919-BB50585DD33F}" type="presOf" srcId="{2B11CF1D-02C5-45DC-B443-64391D82968A}" destId="{D69C584C-6E28-4E23-A969-9EBEDE65C110}" srcOrd="0" destOrd="0" presId="urn:microsoft.com/office/officeart/2018/2/layout/IconVerticalSolidList"/>
    <dgm:cxn modelId="{04A85EDD-6776-45A2-8D0E-7E61E5159935}" type="presOf" srcId="{B87735D8-4D5B-49D9-94FA-EFB7791D588D}" destId="{16509DAD-6022-417B-B446-ED8771BDA5AF}" srcOrd="0" destOrd="0" presId="urn:microsoft.com/office/officeart/2018/2/layout/IconVerticalSolidList"/>
    <dgm:cxn modelId="{D16A2CF5-9AE4-485F-829C-16591C2C73BD}" type="presOf" srcId="{16EFE95B-7310-4831-AEE4-26DED23384C2}" destId="{58C6F551-9A73-4B01-A2DB-5F145E69BA41}" srcOrd="0" destOrd="0" presId="urn:microsoft.com/office/officeart/2018/2/layout/IconVerticalSolidList"/>
    <dgm:cxn modelId="{FEDBF295-40AE-46A5-B8BB-A6BFF6B3A060}" type="presParOf" srcId="{A29B45A7-A691-407B-B686-D6A35253AA6E}" destId="{14A1F2F8-D870-480E-9A38-B32F774CF702}" srcOrd="0" destOrd="0" presId="urn:microsoft.com/office/officeart/2018/2/layout/IconVerticalSolidList"/>
    <dgm:cxn modelId="{3CE73592-0B72-456D-960A-C2E9616C83CD}" type="presParOf" srcId="{14A1F2F8-D870-480E-9A38-B32F774CF702}" destId="{CFB6F920-1B51-441E-AD48-517B152F44EA}" srcOrd="0" destOrd="0" presId="urn:microsoft.com/office/officeart/2018/2/layout/IconVerticalSolidList"/>
    <dgm:cxn modelId="{3EE827CB-4587-4D2D-BC99-F0EA10332F62}" type="presParOf" srcId="{14A1F2F8-D870-480E-9A38-B32F774CF702}" destId="{3A45DA5D-954C-4B1B-B370-B3ADF4518384}" srcOrd="1" destOrd="0" presId="urn:microsoft.com/office/officeart/2018/2/layout/IconVerticalSolidList"/>
    <dgm:cxn modelId="{EEA4A5B2-AB95-43EA-9C00-3096787B2FFF}" type="presParOf" srcId="{14A1F2F8-D870-480E-9A38-B32F774CF702}" destId="{ECA81047-6E7D-4CA8-A1E1-43605BEEA6C1}" srcOrd="2" destOrd="0" presId="urn:microsoft.com/office/officeart/2018/2/layout/IconVerticalSolidList"/>
    <dgm:cxn modelId="{F7A47FAA-2171-4F58-8F22-46B8F34E9692}" type="presParOf" srcId="{14A1F2F8-D870-480E-9A38-B32F774CF702}" destId="{16509DAD-6022-417B-B446-ED8771BDA5AF}" srcOrd="3" destOrd="0" presId="urn:microsoft.com/office/officeart/2018/2/layout/IconVerticalSolidList"/>
    <dgm:cxn modelId="{609E29D2-B30C-4A2D-887A-7041435D14C2}" type="presParOf" srcId="{A29B45A7-A691-407B-B686-D6A35253AA6E}" destId="{8E87CF90-C265-4C32-9D78-480E9286AD5D}" srcOrd="1" destOrd="0" presId="urn:microsoft.com/office/officeart/2018/2/layout/IconVerticalSolidList"/>
    <dgm:cxn modelId="{64B5745E-39CF-413D-9FE2-617B1A306193}" type="presParOf" srcId="{A29B45A7-A691-407B-B686-D6A35253AA6E}" destId="{E1A05D90-74AA-45DC-A3B0-A8E6D8162313}" srcOrd="2" destOrd="0" presId="urn:microsoft.com/office/officeart/2018/2/layout/IconVerticalSolidList"/>
    <dgm:cxn modelId="{42B9AB64-F780-493B-82F6-767B17750D16}" type="presParOf" srcId="{E1A05D90-74AA-45DC-A3B0-A8E6D8162313}" destId="{4955C876-74DB-443A-AFD4-E85708AFBCCA}" srcOrd="0" destOrd="0" presId="urn:microsoft.com/office/officeart/2018/2/layout/IconVerticalSolidList"/>
    <dgm:cxn modelId="{5C59435F-5270-4D91-B303-B3C674AC0DA5}" type="presParOf" srcId="{E1A05D90-74AA-45DC-A3B0-A8E6D8162313}" destId="{F87021E0-11F1-4BE8-921E-886235DA29AE}" srcOrd="1" destOrd="0" presId="urn:microsoft.com/office/officeart/2018/2/layout/IconVerticalSolidList"/>
    <dgm:cxn modelId="{C9D69A64-10B9-4255-9941-C3A819671ADF}" type="presParOf" srcId="{E1A05D90-74AA-45DC-A3B0-A8E6D8162313}" destId="{59A5DDCE-5FB3-481C-94DF-8C7DF5541A74}" srcOrd="2" destOrd="0" presId="urn:microsoft.com/office/officeart/2018/2/layout/IconVerticalSolidList"/>
    <dgm:cxn modelId="{498C659D-A340-43E8-AA48-17600115EC8D}" type="presParOf" srcId="{E1A05D90-74AA-45DC-A3B0-A8E6D8162313}" destId="{58C6F551-9A73-4B01-A2DB-5F145E69BA41}" srcOrd="3" destOrd="0" presId="urn:microsoft.com/office/officeart/2018/2/layout/IconVerticalSolidList"/>
    <dgm:cxn modelId="{B1BEAC9F-4587-4F00-B71A-2BDF1487DA6E}" type="presParOf" srcId="{A29B45A7-A691-407B-B686-D6A35253AA6E}" destId="{54056FD1-E90A-4D7B-A1CB-DAE6B4BF5A5B}" srcOrd="3" destOrd="0" presId="urn:microsoft.com/office/officeart/2018/2/layout/IconVerticalSolidList"/>
    <dgm:cxn modelId="{C3563AE7-8871-4458-9BC9-B85616D6245D}" type="presParOf" srcId="{A29B45A7-A691-407B-B686-D6A35253AA6E}" destId="{8F5D1AE8-A238-4D14-9469-89E6BFE054DA}" srcOrd="4" destOrd="0" presId="urn:microsoft.com/office/officeart/2018/2/layout/IconVerticalSolidList"/>
    <dgm:cxn modelId="{82EC17D4-8436-44A0-8879-0E9BE8D71ECD}" type="presParOf" srcId="{8F5D1AE8-A238-4D14-9469-89E6BFE054DA}" destId="{C0799BF7-0933-4677-A1E7-51833373B13F}" srcOrd="0" destOrd="0" presId="urn:microsoft.com/office/officeart/2018/2/layout/IconVerticalSolidList"/>
    <dgm:cxn modelId="{0D521028-21E0-4A80-AEC9-C8745E613B24}" type="presParOf" srcId="{8F5D1AE8-A238-4D14-9469-89E6BFE054DA}" destId="{F9043A21-D529-4B40-ABC1-9E8D9841E50E}" srcOrd="1" destOrd="0" presId="urn:microsoft.com/office/officeart/2018/2/layout/IconVerticalSolidList"/>
    <dgm:cxn modelId="{7418720F-6604-40B3-A04A-E5D15E99D177}" type="presParOf" srcId="{8F5D1AE8-A238-4D14-9469-89E6BFE054DA}" destId="{8DC9B2D7-B8B8-4A18-A3C5-9395263FBE1D}" srcOrd="2" destOrd="0" presId="urn:microsoft.com/office/officeart/2018/2/layout/IconVerticalSolidList"/>
    <dgm:cxn modelId="{FFCDF6DD-E0B0-460D-9BBE-F7BC1A108E13}" type="presParOf" srcId="{8F5D1AE8-A238-4D14-9469-89E6BFE054DA}" destId="{96B19A0F-010E-4DD2-BD5D-F2FDE70F9446}" srcOrd="3" destOrd="0" presId="urn:microsoft.com/office/officeart/2018/2/layout/IconVerticalSolidList"/>
    <dgm:cxn modelId="{F36CEB5B-D22D-4685-B8D0-E1130359FB8D}" type="presParOf" srcId="{A29B45A7-A691-407B-B686-D6A35253AA6E}" destId="{C8C1511D-7300-4C46-84DA-26AFFA0FDB50}" srcOrd="5" destOrd="0" presId="urn:microsoft.com/office/officeart/2018/2/layout/IconVerticalSolidList"/>
    <dgm:cxn modelId="{D2876663-4E8B-4DA8-9160-2BDC60B62E27}" type="presParOf" srcId="{A29B45A7-A691-407B-B686-D6A35253AA6E}" destId="{BCF29850-1BED-425B-8BDB-BC12288CBF2F}" srcOrd="6" destOrd="0" presId="urn:microsoft.com/office/officeart/2018/2/layout/IconVerticalSolidList"/>
    <dgm:cxn modelId="{E7341D6B-CC3D-4ED2-A836-9BE6E2A10ECF}" type="presParOf" srcId="{BCF29850-1BED-425B-8BDB-BC12288CBF2F}" destId="{958DF917-5C4B-42AE-9278-FE6A2793ECF0}" srcOrd="0" destOrd="0" presId="urn:microsoft.com/office/officeart/2018/2/layout/IconVerticalSolidList"/>
    <dgm:cxn modelId="{435D30D7-903E-4AE1-A99F-F8741EB29663}" type="presParOf" srcId="{BCF29850-1BED-425B-8BDB-BC12288CBF2F}" destId="{E185F365-DD38-41E3-B522-FB2AD846B2AC}" srcOrd="1" destOrd="0" presId="urn:microsoft.com/office/officeart/2018/2/layout/IconVerticalSolidList"/>
    <dgm:cxn modelId="{94DF65D4-56DD-4F95-81DB-44E8EE9D9522}" type="presParOf" srcId="{BCF29850-1BED-425B-8BDB-BC12288CBF2F}" destId="{9104D526-98BE-46AC-ACBC-D79F3028E387}" srcOrd="2" destOrd="0" presId="urn:microsoft.com/office/officeart/2018/2/layout/IconVerticalSolidList"/>
    <dgm:cxn modelId="{15259F49-9B29-4E94-8ABA-26F7B966DAF9}" type="presParOf" srcId="{BCF29850-1BED-425B-8BDB-BC12288CBF2F}" destId="{D69C584C-6E28-4E23-A969-9EBEDE65C1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450FC0-AF6C-4013-8FE8-901A00C932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87735D8-4D5B-49D9-94FA-EFB7791D588D}">
      <dgm:prSet custT="1"/>
      <dgm:spPr/>
      <dgm:t>
        <a:bodyPr/>
        <a:lstStyle/>
        <a:p>
          <a:r>
            <a:rPr lang="en-US" sz="2500" b="1" dirty="0">
              <a:solidFill>
                <a:schemeClr val="accent6">
                  <a:lumMod val="75000"/>
                </a:schemeClr>
              </a:solidFill>
            </a:rPr>
            <a:t>Pros</a:t>
          </a:r>
          <a:r>
            <a:rPr lang="en-US" sz="2500" dirty="0"/>
            <a:t>: Free to UH users, UH library support</a:t>
          </a:r>
        </a:p>
      </dgm:t>
    </dgm:pt>
    <dgm:pt modelId="{94ACF0D7-2531-4040-A3EF-1196398D6E09}" type="parTrans" cxnId="{818A7D5E-56B4-45E2-B5DB-D53D8C966DA5}">
      <dgm:prSet/>
      <dgm:spPr/>
      <dgm:t>
        <a:bodyPr/>
        <a:lstStyle/>
        <a:p>
          <a:endParaRPr lang="en-US"/>
        </a:p>
      </dgm:t>
    </dgm:pt>
    <dgm:pt modelId="{BC8F5852-832F-4737-99F5-147A4D3BEA44}" type="sibTrans" cxnId="{818A7D5E-56B4-45E2-B5DB-D53D8C966DA5}">
      <dgm:prSet/>
      <dgm:spPr/>
      <dgm:t>
        <a:bodyPr/>
        <a:lstStyle/>
        <a:p>
          <a:endParaRPr lang="en-US"/>
        </a:p>
      </dgm:t>
    </dgm:pt>
    <dgm:pt modelId="{16EFE95B-7310-4831-AEE4-26DED23384C2}">
      <dgm:prSet custT="1"/>
      <dgm:spPr/>
      <dgm:t>
        <a:bodyPr/>
        <a:lstStyle/>
        <a:p>
          <a:r>
            <a:rPr lang="en-US" sz="2500" b="1" dirty="0">
              <a:solidFill>
                <a:schemeClr val="accent6">
                  <a:lumMod val="75000"/>
                </a:schemeClr>
              </a:solidFill>
            </a:rPr>
            <a:t>Pros</a:t>
          </a:r>
          <a:r>
            <a:rPr lang="en-US" sz="2500" dirty="0"/>
            <a:t>: already set-up, built-in accessibility</a:t>
          </a:r>
        </a:p>
      </dgm:t>
    </dgm:pt>
    <dgm:pt modelId="{89A6F468-C706-42C0-94DF-F3AE3975A6C3}" type="parTrans" cxnId="{A115325C-0A26-49B4-98EE-E7FA8C63977C}">
      <dgm:prSet/>
      <dgm:spPr/>
      <dgm:t>
        <a:bodyPr/>
        <a:lstStyle/>
        <a:p>
          <a:endParaRPr lang="en-US"/>
        </a:p>
      </dgm:t>
    </dgm:pt>
    <dgm:pt modelId="{285B8CC3-EF82-4537-A158-5828D70048B9}" type="sibTrans" cxnId="{A115325C-0A26-49B4-98EE-E7FA8C63977C}">
      <dgm:prSet/>
      <dgm:spPr/>
      <dgm:t>
        <a:bodyPr/>
        <a:lstStyle/>
        <a:p>
          <a:endParaRPr lang="en-US"/>
        </a:p>
      </dgm:t>
    </dgm:pt>
    <dgm:pt modelId="{A59F1B30-29A1-4855-838F-DFE0FF315FD1}">
      <dgm:prSet custT="1"/>
      <dgm:spPr/>
      <dgm:t>
        <a:bodyPr/>
        <a:lstStyle/>
        <a:p>
          <a:r>
            <a:rPr lang="en-US" sz="2500" b="1" dirty="0">
              <a:solidFill>
                <a:srgbClr val="C00000"/>
              </a:solidFill>
            </a:rPr>
            <a:t>Cons</a:t>
          </a:r>
          <a:r>
            <a:rPr lang="en-US" sz="2500" dirty="0"/>
            <a:t>: designed with humanities subjects in mind</a:t>
          </a:r>
        </a:p>
      </dgm:t>
    </dgm:pt>
    <dgm:pt modelId="{CBCF8F7F-146F-407D-9DD5-923FC1569E4F}" type="parTrans" cxnId="{D7CC0135-CBFA-4708-88E9-535D8335594C}">
      <dgm:prSet/>
      <dgm:spPr/>
      <dgm:t>
        <a:bodyPr/>
        <a:lstStyle/>
        <a:p>
          <a:endParaRPr lang="en-US"/>
        </a:p>
      </dgm:t>
    </dgm:pt>
    <dgm:pt modelId="{D031344D-A420-42A2-AD58-EF056F9182DA}" type="sibTrans" cxnId="{D7CC0135-CBFA-4708-88E9-535D8335594C}">
      <dgm:prSet/>
      <dgm:spPr/>
      <dgm:t>
        <a:bodyPr/>
        <a:lstStyle/>
        <a:p>
          <a:endParaRPr lang="en-US"/>
        </a:p>
      </dgm:t>
    </dgm:pt>
    <dgm:pt modelId="{2B11CF1D-02C5-45DC-B443-64391D82968A}">
      <dgm:prSet custT="1"/>
      <dgm:spPr/>
      <dgm:t>
        <a:bodyPr/>
        <a:lstStyle/>
        <a:p>
          <a:r>
            <a:rPr lang="en-US" sz="2500" b="1" dirty="0">
              <a:solidFill>
                <a:srgbClr val="C00000"/>
              </a:solidFill>
            </a:rPr>
            <a:t>Cons</a:t>
          </a:r>
          <a:r>
            <a:rPr lang="en-US" sz="2500" dirty="0"/>
            <a:t>: struggles with some science needs (tables, equations, symbols “≥”)</a:t>
          </a:r>
        </a:p>
      </dgm:t>
    </dgm:pt>
    <dgm:pt modelId="{40CB8489-AAA4-4EB9-B08E-CF6509449F19}" type="parTrans" cxnId="{1335D407-59F4-4A0D-8D7F-33A19AF6E19C}">
      <dgm:prSet/>
      <dgm:spPr/>
      <dgm:t>
        <a:bodyPr/>
        <a:lstStyle/>
        <a:p>
          <a:endParaRPr lang="en-US"/>
        </a:p>
      </dgm:t>
    </dgm:pt>
    <dgm:pt modelId="{925B9804-C56D-4F77-A188-D9B9C987DAB6}" type="sibTrans" cxnId="{1335D407-59F4-4A0D-8D7F-33A19AF6E19C}">
      <dgm:prSet/>
      <dgm:spPr/>
      <dgm:t>
        <a:bodyPr/>
        <a:lstStyle/>
        <a:p>
          <a:endParaRPr lang="en-US"/>
        </a:p>
      </dgm:t>
    </dgm:pt>
    <dgm:pt modelId="{E70E23E6-0F87-48F6-93C5-165199923B45}">
      <dgm:prSet custT="1"/>
      <dgm:spPr/>
      <dgm:t>
        <a:bodyPr/>
        <a:lstStyle/>
        <a:p>
          <a:r>
            <a:rPr lang="en-US" sz="2500" b="1" dirty="0">
              <a:solidFill>
                <a:srgbClr val="C00000"/>
              </a:solidFill>
            </a:rPr>
            <a:t>Cons</a:t>
          </a:r>
          <a:r>
            <a:rPr lang="en-US" sz="2500" dirty="0"/>
            <a:t>: students struggle a little with the navigation</a:t>
          </a:r>
        </a:p>
      </dgm:t>
    </dgm:pt>
    <dgm:pt modelId="{50D02541-DC0E-45D5-B997-9FFC05FF2CF6}" type="parTrans" cxnId="{1727ABCD-4C2B-4A61-8E63-512BE68F65E0}">
      <dgm:prSet/>
      <dgm:spPr/>
      <dgm:t>
        <a:bodyPr/>
        <a:lstStyle/>
        <a:p>
          <a:endParaRPr lang="en-US"/>
        </a:p>
      </dgm:t>
    </dgm:pt>
    <dgm:pt modelId="{51DA2743-EC48-46CB-8908-8E8AAD237A64}" type="sibTrans" cxnId="{1727ABCD-4C2B-4A61-8E63-512BE68F65E0}">
      <dgm:prSet/>
      <dgm:spPr/>
      <dgm:t>
        <a:bodyPr/>
        <a:lstStyle/>
        <a:p>
          <a:endParaRPr lang="en-US"/>
        </a:p>
      </dgm:t>
    </dgm:pt>
    <dgm:pt modelId="{A29B45A7-A691-407B-B686-D6A35253AA6E}" type="pres">
      <dgm:prSet presAssocID="{41450FC0-AF6C-4013-8FE8-901A00C932E2}" presName="root" presStyleCnt="0">
        <dgm:presLayoutVars>
          <dgm:dir/>
          <dgm:resizeHandles val="exact"/>
        </dgm:presLayoutVars>
      </dgm:prSet>
      <dgm:spPr/>
    </dgm:pt>
    <dgm:pt modelId="{14A1F2F8-D870-480E-9A38-B32F774CF702}" type="pres">
      <dgm:prSet presAssocID="{B87735D8-4D5B-49D9-94FA-EFB7791D588D}" presName="compNode" presStyleCnt="0"/>
      <dgm:spPr/>
    </dgm:pt>
    <dgm:pt modelId="{CFB6F920-1B51-441E-AD48-517B152F44EA}" type="pres">
      <dgm:prSet presAssocID="{B87735D8-4D5B-49D9-94FA-EFB7791D588D}" presName="bgRect" presStyleLbl="bgShp" presStyleIdx="0" presStyleCnt="5"/>
      <dgm:spPr/>
    </dgm:pt>
    <dgm:pt modelId="{3A45DA5D-954C-4B1B-B370-B3ADF4518384}" type="pres">
      <dgm:prSet presAssocID="{B87735D8-4D5B-49D9-94FA-EFB7791D588D}" presName="iconRect" presStyleLbl="node1" presStyleIdx="0" presStyleCnt="5" custScaleX="124798" custScaleY="1536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ECA81047-6E7D-4CA8-A1E1-43605BEEA6C1}" type="pres">
      <dgm:prSet presAssocID="{B87735D8-4D5B-49D9-94FA-EFB7791D588D}" presName="spaceRect" presStyleCnt="0"/>
      <dgm:spPr/>
    </dgm:pt>
    <dgm:pt modelId="{16509DAD-6022-417B-B446-ED8771BDA5AF}" type="pres">
      <dgm:prSet presAssocID="{B87735D8-4D5B-49D9-94FA-EFB7791D588D}" presName="parTx" presStyleLbl="revTx" presStyleIdx="0" presStyleCnt="5">
        <dgm:presLayoutVars>
          <dgm:chMax val="0"/>
          <dgm:chPref val="0"/>
        </dgm:presLayoutVars>
      </dgm:prSet>
      <dgm:spPr/>
    </dgm:pt>
    <dgm:pt modelId="{8E87CF90-C265-4C32-9D78-480E9286AD5D}" type="pres">
      <dgm:prSet presAssocID="{BC8F5852-832F-4737-99F5-147A4D3BEA44}" presName="sibTrans" presStyleCnt="0"/>
      <dgm:spPr/>
    </dgm:pt>
    <dgm:pt modelId="{E1A05D90-74AA-45DC-A3B0-A8E6D8162313}" type="pres">
      <dgm:prSet presAssocID="{16EFE95B-7310-4831-AEE4-26DED23384C2}" presName="compNode" presStyleCnt="0"/>
      <dgm:spPr/>
    </dgm:pt>
    <dgm:pt modelId="{4955C876-74DB-443A-AFD4-E85708AFBCCA}" type="pres">
      <dgm:prSet presAssocID="{16EFE95B-7310-4831-AEE4-26DED23384C2}" presName="bgRect" presStyleLbl="bgShp" presStyleIdx="1" presStyleCnt="5"/>
      <dgm:spPr/>
    </dgm:pt>
    <dgm:pt modelId="{F87021E0-11F1-4BE8-921E-886235DA29AE}" type="pres">
      <dgm:prSet presAssocID="{16EFE95B-7310-4831-AEE4-26DED23384C2}" presName="iconRect" presStyleLbl="node1" presStyleIdx="1" presStyleCnt="5" custScaleX="199008" custScaleY="17778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59A5DDCE-5FB3-481C-94DF-8C7DF5541A74}" type="pres">
      <dgm:prSet presAssocID="{16EFE95B-7310-4831-AEE4-26DED23384C2}" presName="spaceRect" presStyleCnt="0"/>
      <dgm:spPr/>
    </dgm:pt>
    <dgm:pt modelId="{58C6F551-9A73-4B01-A2DB-5F145E69BA41}" type="pres">
      <dgm:prSet presAssocID="{16EFE95B-7310-4831-AEE4-26DED23384C2}" presName="parTx" presStyleLbl="revTx" presStyleIdx="1" presStyleCnt="5">
        <dgm:presLayoutVars>
          <dgm:chMax val="0"/>
          <dgm:chPref val="0"/>
        </dgm:presLayoutVars>
      </dgm:prSet>
      <dgm:spPr/>
    </dgm:pt>
    <dgm:pt modelId="{54056FD1-E90A-4D7B-A1CB-DAE6B4BF5A5B}" type="pres">
      <dgm:prSet presAssocID="{285B8CC3-EF82-4537-A158-5828D70048B9}" presName="sibTrans" presStyleCnt="0"/>
      <dgm:spPr/>
    </dgm:pt>
    <dgm:pt modelId="{8F5D1AE8-A238-4D14-9469-89E6BFE054DA}" type="pres">
      <dgm:prSet presAssocID="{A59F1B30-29A1-4855-838F-DFE0FF315FD1}" presName="compNode" presStyleCnt="0"/>
      <dgm:spPr/>
    </dgm:pt>
    <dgm:pt modelId="{C0799BF7-0933-4677-A1E7-51833373B13F}" type="pres">
      <dgm:prSet presAssocID="{A59F1B30-29A1-4855-838F-DFE0FF315FD1}" presName="bgRect" presStyleLbl="bgShp" presStyleIdx="2" presStyleCnt="5"/>
      <dgm:spPr/>
    </dgm:pt>
    <dgm:pt modelId="{F9043A21-D529-4B40-ABC1-9E8D9841E50E}" type="pres">
      <dgm:prSet presAssocID="{A59F1B30-29A1-4855-838F-DFE0FF315FD1}" presName="iconRect" presStyleLbl="node1" presStyleIdx="2" presStyleCnt="5" custScaleX="182311" custScaleY="17963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8DC9B2D7-B8B8-4A18-A3C5-9395263FBE1D}" type="pres">
      <dgm:prSet presAssocID="{A59F1B30-29A1-4855-838F-DFE0FF315FD1}" presName="spaceRect" presStyleCnt="0"/>
      <dgm:spPr/>
    </dgm:pt>
    <dgm:pt modelId="{96B19A0F-010E-4DD2-BD5D-F2FDE70F9446}" type="pres">
      <dgm:prSet presAssocID="{A59F1B30-29A1-4855-838F-DFE0FF315FD1}" presName="parTx" presStyleLbl="revTx" presStyleIdx="2" presStyleCnt="5">
        <dgm:presLayoutVars>
          <dgm:chMax val="0"/>
          <dgm:chPref val="0"/>
        </dgm:presLayoutVars>
      </dgm:prSet>
      <dgm:spPr/>
    </dgm:pt>
    <dgm:pt modelId="{C8C1511D-7300-4C46-84DA-26AFFA0FDB50}" type="pres">
      <dgm:prSet presAssocID="{D031344D-A420-42A2-AD58-EF056F9182DA}" presName="sibTrans" presStyleCnt="0"/>
      <dgm:spPr/>
    </dgm:pt>
    <dgm:pt modelId="{BCF29850-1BED-425B-8BDB-BC12288CBF2F}" type="pres">
      <dgm:prSet presAssocID="{2B11CF1D-02C5-45DC-B443-64391D82968A}" presName="compNode" presStyleCnt="0"/>
      <dgm:spPr/>
    </dgm:pt>
    <dgm:pt modelId="{958DF917-5C4B-42AE-9278-FE6A2793ECF0}" type="pres">
      <dgm:prSet presAssocID="{2B11CF1D-02C5-45DC-B443-64391D82968A}" presName="bgRect" presStyleLbl="bgShp" presStyleIdx="3" presStyleCnt="5"/>
      <dgm:spPr/>
    </dgm:pt>
    <dgm:pt modelId="{E185F365-DD38-41E3-B522-FB2AD846B2AC}" type="pres">
      <dgm:prSet presAssocID="{2B11CF1D-02C5-45DC-B443-64391D82968A}" presName="iconRect" presStyleLbl="node1" presStyleIdx="3" presStyleCnt="5" custScaleX="165613" custScaleY="17591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9104D526-98BE-46AC-ACBC-D79F3028E387}" type="pres">
      <dgm:prSet presAssocID="{2B11CF1D-02C5-45DC-B443-64391D82968A}" presName="spaceRect" presStyleCnt="0"/>
      <dgm:spPr/>
    </dgm:pt>
    <dgm:pt modelId="{D69C584C-6E28-4E23-A969-9EBEDE65C110}" type="pres">
      <dgm:prSet presAssocID="{2B11CF1D-02C5-45DC-B443-64391D82968A}" presName="parTx" presStyleLbl="revTx" presStyleIdx="3" presStyleCnt="5">
        <dgm:presLayoutVars>
          <dgm:chMax val="0"/>
          <dgm:chPref val="0"/>
        </dgm:presLayoutVars>
      </dgm:prSet>
      <dgm:spPr/>
    </dgm:pt>
    <dgm:pt modelId="{7E0DA61A-C8D7-4CB1-9D23-F1AB89FEF0CE}" type="pres">
      <dgm:prSet presAssocID="{925B9804-C56D-4F77-A188-D9B9C987DAB6}" presName="sibTrans" presStyleCnt="0"/>
      <dgm:spPr/>
    </dgm:pt>
    <dgm:pt modelId="{1D9C1DD9-CE49-41F6-A27D-7000408F9CDC}" type="pres">
      <dgm:prSet presAssocID="{E70E23E6-0F87-48F6-93C5-165199923B45}" presName="compNode" presStyleCnt="0"/>
      <dgm:spPr/>
    </dgm:pt>
    <dgm:pt modelId="{82B41059-DDA2-4F58-8FD7-7CE76EFA6336}" type="pres">
      <dgm:prSet presAssocID="{E70E23E6-0F87-48F6-93C5-165199923B45}" presName="bgRect" presStyleLbl="bgShp" presStyleIdx="4" presStyleCnt="5"/>
      <dgm:spPr/>
    </dgm:pt>
    <dgm:pt modelId="{4ECE8EBB-BF0E-46A9-8BD1-0148868EB1B7}" type="pres">
      <dgm:prSet presAssocID="{E70E23E6-0F87-48F6-93C5-165199923B45}" presName="iconRect" presStyleLbl="node1" presStyleIdx="4" presStyleCnt="5" custScaleX="194126" custScaleY="186663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3032240C-7656-4B68-A68C-EF756F82F299}" type="pres">
      <dgm:prSet presAssocID="{E70E23E6-0F87-48F6-93C5-165199923B45}" presName="spaceRect" presStyleCnt="0"/>
      <dgm:spPr/>
    </dgm:pt>
    <dgm:pt modelId="{4A1FD604-19BC-402E-A5F4-C8017A00E690}" type="pres">
      <dgm:prSet presAssocID="{E70E23E6-0F87-48F6-93C5-165199923B4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335D407-59F4-4A0D-8D7F-33A19AF6E19C}" srcId="{41450FC0-AF6C-4013-8FE8-901A00C932E2}" destId="{2B11CF1D-02C5-45DC-B443-64391D82968A}" srcOrd="3" destOrd="0" parTransId="{40CB8489-AAA4-4EB9-B08E-CF6509449F19}" sibTransId="{925B9804-C56D-4F77-A188-D9B9C987DAB6}"/>
    <dgm:cxn modelId="{D7CC0135-CBFA-4708-88E9-535D8335594C}" srcId="{41450FC0-AF6C-4013-8FE8-901A00C932E2}" destId="{A59F1B30-29A1-4855-838F-DFE0FF315FD1}" srcOrd="2" destOrd="0" parTransId="{CBCF8F7F-146F-407D-9DD5-923FC1569E4F}" sibTransId="{D031344D-A420-42A2-AD58-EF056F9182DA}"/>
    <dgm:cxn modelId="{A115325C-0A26-49B4-98EE-E7FA8C63977C}" srcId="{41450FC0-AF6C-4013-8FE8-901A00C932E2}" destId="{16EFE95B-7310-4831-AEE4-26DED23384C2}" srcOrd="1" destOrd="0" parTransId="{89A6F468-C706-42C0-94DF-F3AE3975A6C3}" sibTransId="{285B8CC3-EF82-4537-A158-5828D70048B9}"/>
    <dgm:cxn modelId="{818A7D5E-56B4-45E2-B5DB-D53D8C966DA5}" srcId="{41450FC0-AF6C-4013-8FE8-901A00C932E2}" destId="{B87735D8-4D5B-49D9-94FA-EFB7791D588D}" srcOrd="0" destOrd="0" parTransId="{94ACF0D7-2531-4040-A3EF-1196398D6E09}" sibTransId="{BC8F5852-832F-4737-99F5-147A4D3BEA44}"/>
    <dgm:cxn modelId="{E5973E74-A23A-45F3-BDC2-5C0445E713B9}" type="presOf" srcId="{E70E23E6-0F87-48F6-93C5-165199923B45}" destId="{4A1FD604-19BC-402E-A5F4-C8017A00E690}" srcOrd="0" destOrd="0" presId="urn:microsoft.com/office/officeart/2018/2/layout/IconVerticalSolidList"/>
    <dgm:cxn modelId="{51E4C3AE-D135-43C2-ABB4-EDDCE7AA08E3}" type="presOf" srcId="{41450FC0-AF6C-4013-8FE8-901A00C932E2}" destId="{A29B45A7-A691-407B-B686-D6A35253AA6E}" srcOrd="0" destOrd="0" presId="urn:microsoft.com/office/officeart/2018/2/layout/IconVerticalSolidList"/>
    <dgm:cxn modelId="{178C47B8-1279-47CA-99DB-47034E05D278}" type="presOf" srcId="{A59F1B30-29A1-4855-838F-DFE0FF315FD1}" destId="{96B19A0F-010E-4DD2-BD5D-F2FDE70F9446}" srcOrd="0" destOrd="0" presId="urn:microsoft.com/office/officeart/2018/2/layout/IconVerticalSolidList"/>
    <dgm:cxn modelId="{EABEE2C0-E69F-4BC0-8919-BB50585DD33F}" type="presOf" srcId="{2B11CF1D-02C5-45DC-B443-64391D82968A}" destId="{D69C584C-6E28-4E23-A969-9EBEDE65C110}" srcOrd="0" destOrd="0" presId="urn:microsoft.com/office/officeart/2018/2/layout/IconVerticalSolidList"/>
    <dgm:cxn modelId="{1727ABCD-4C2B-4A61-8E63-512BE68F65E0}" srcId="{41450FC0-AF6C-4013-8FE8-901A00C932E2}" destId="{E70E23E6-0F87-48F6-93C5-165199923B45}" srcOrd="4" destOrd="0" parTransId="{50D02541-DC0E-45D5-B997-9FFC05FF2CF6}" sibTransId="{51DA2743-EC48-46CB-8908-8E8AAD237A64}"/>
    <dgm:cxn modelId="{04A85EDD-6776-45A2-8D0E-7E61E5159935}" type="presOf" srcId="{B87735D8-4D5B-49D9-94FA-EFB7791D588D}" destId="{16509DAD-6022-417B-B446-ED8771BDA5AF}" srcOrd="0" destOrd="0" presId="urn:microsoft.com/office/officeart/2018/2/layout/IconVerticalSolidList"/>
    <dgm:cxn modelId="{D16A2CF5-9AE4-485F-829C-16591C2C73BD}" type="presOf" srcId="{16EFE95B-7310-4831-AEE4-26DED23384C2}" destId="{58C6F551-9A73-4B01-A2DB-5F145E69BA41}" srcOrd="0" destOrd="0" presId="urn:microsoft.com/office/officeart/2018/2/layout/IconVerticalSolidList"/>
    <dgm:cxn modelId="{FEDBF295-40AE-46A5-B8BB-A6BFF6B3A060}" type="presParOf" srcId="{A29B45A7-A691-407B-B686-D6A35253AA6E}" destId="{14A1F2F8-D870-480E-9A38-B32F774CF702}" srcOrd="0" destOrd="0" presId="urn:microsoft.com/office/officeart/2018/2/layout/IconVerticalSolidList"/>
    <dgm:cxn modelId="{3CE73592-0B72-456D-960A-C2E9616C83CD}" type="presParOf" srcId="{14A1F2F8-D870-480E-9A38-B32F774CF702}" destId="{CFB6F920-1B51-441E-AD48-517B152F44EA}" srcOrd="0" destOrd="0" presId="urn:microsoft.com/office/officeart/2018/2/layout/IconVerticalSolidList"/>
    <dgm:cxn modelId="{3EE827CB-4587-4D2D-BC99-F0EA10332F62}" type="presParOf" srcId="{14A1F2F8-D870-480E-9A38-B32F774CF702}" destId="{3A45DA5D-954C-4B1B-B370-B3ADF4518384}" srcOrd="1" destOrd="0" presId="urn:microsoft.com/office/officeart/2018/2/layout/IconVerticalSolidList"/>
    <dgm:cxn modelId="{EEA4A5B2-AB95-43EA-9C00-3096787B2FFF}" type="presParOf" srcId="{14A1F2F8-D870-480E-9A38-B32F774CF702}" destId="{ECA81047-6E7D-4CA8-A1E1-43605BEEA6C1}" srcOrd="2" destOrd="0" presId="urn:microsoft.com/office/officeart/2018/2/layout/IconVerticalSolidList"/>
    <dgm:cxn modelId="{F7A47FAA-2171-4F58-8F22-46B8F34E9692}" type="presParOf" srcId="{14A1F2F8-D870-480E-9A38-B32F774CF702}" destId="{16509DAD-6022-417B-B446-ED8771BDA5AF}" srcOrd="3" destOrd="0" presId="urn:microsoft.com/office/officeart/2018/2/layout/IconVerticalSolidList"/>
    <dgm:cxn modelId="{609E29D2-B30C-4A2D-887A-7041435D14C2}" type="presParOf" srcId="{A29B45A7-A691-407B-B686-D6A35253AA6E}" destId="{8E87CF90-C265-4C32-9D78-480E9286AD5D}" srcOrd="1" destOrd="0" presId="urn:microsoft.com/office/officeart/2018/2/layout/IconVerticalSolidList"/>
    <dgm:cxn modelId="{64B5745E-39CF-413D-9FE2-617B1A306193}" type="presParOf" srcId="{A29B45A7-A691-407B-B686-D6A35253AA6E}" destId="{E1A05D90-74AA-45DC-A3B0-A8E6D8162313}" srcOrd="2" destOrd="0" presId="urn:microsoft.com/office/officeart/2018/2/layout/IconVerticalSolidList"/>
    <dgm:cxn modelId="{42B9AB64-F780-493B-82F6-767B17750D16}" type="presParOf" srcId="{E1A05D90-74AA-45DC-A3B0-A8E6D8162313}" destId="{4955C876-74DB-443A-AFD4-E85708AFBCCA}" srcOrd="0" destOrd="0" presId="urn:microsoft.com/office/officeart/2018/2/layout/IconVerticalSolidList"/>
    <dgm:cxn modelId="{5C59435F-5270-4D91-B303-B3C674AC0DA5}" type="presParOf" srcId="{E1A05D90-74AA-45DC-A3B0-A8E6D8162313}" destId="{F87021E0-11F1-4BE8-921E-886235DA29AE}" srcOrd="1" destOrd="0" presId="urn:microsoft.com/office/officeart/2018/2/layout/IconVerticalSolidList"/>
    <dgm:cxn modelId="{C9D69A64-10B9-4255-9941-C3A819671ADF}" type="presParOf" srcId="{E1A05D90-74AA-45DC-A3B0-A8E6D8162313}" destId="{59A5DDCE-5FB3-481C-94DF-8C7DF5541A74}" srcOrd="2" destOrd="0" presId="urn:microsoft.com/office/officeart/2018/2/layout/IconVerticalSolidList"/>
    <dgm:cxn modelId="{498C659D-A340-43E8-AA48-17600115EC8D}" type="presParOf" srcId="{E1A05D90-74AA-45DC-A3B0-A8E6D8162313}" destId="{58C6F551-9A73-4B01-A2DB-5F145E69BA41}" srcOrd="3" destOrd="0" presId="urn:microsoft.com/office/officeart/2018/2/layout/IconVerticalSolidList"/>
    <dgm:cxn modelId="{B1BEAC9F-4587-4F00-B71A-2BDF1487DA6E}" type="presParOf" srcId="{A29B45A7-A691-407B-B686-D6A35253AA6E}" destId="{54056FD1-E90A-4D7B-A1CB-DAE6B4BF5A5B}" srcOrd="3" destOrd="0" presId="urn:microsoft.com/office/officeart/2018/2/layout/IconVerticalSolidList"/>
    <dgm:cxn modelId="{C3563AE7-8871-4458-9BC9-B85616D6245D}" type="presParOf" srcId="{A29B45A7-A691-407B-B686-D6A35253AA6E}" destId="{8F5D1AE8-A238-4D14-9469-89E6BFE054DA}" srcOrd="4" destOrd="0" presId="urn:microsoft.com/office/officeart/2018/2/layout/IconVerticalSolidList"/>
    <dgm:cxn modelId="{82EC17D4-8436-44A0-8879-0E9BE8D71ECD}" type="presParOf" srcId="{8F5D1AE8-A238-4D14-9469-89E6BFE054DA}" destId="{C0799BF7-0933-4677-A1E7-51833373B13F}" srcOrd="0" destOrd="0" presId="urn:microsoft.com/office/officeart/2018/2/layout/IconVerticalSolidList"/>
    <dgm:cxn modelId="{0D521028-21E0-4A80-AEC9-C8745E613B24}" type="presParOf" srcId="{8F5D1AE8-A238-4D14-9469-89E6BFE054DA}" destId="{F9043A21-D529-4B40-ABC1-9E8D9841E50E}" srcOrd="1" destOrd="0" presId="urn:microsoft.com/office/officeart/2018/2/layout/IconVerticalSolidList"/>
    <dgm:cxn modelId="{7418720F-6604-40B3-A04A-E5D15E99D177}" type="presParOf" srcId="{8F5D1AE8-A238-4D14-9469-89E6BFE054DA}" destId="{8DC9B2D7-B8B8-4A18-A3C5-9395263FBE1D}" srcOrd="2" destOrd="0" presId="urn:microsoft.com/office/officeart/2018/2/layout/IconVerticalSolidList"/>
    <dgm:cxn modelId="{FFCDF6DD-E0B0-460D-9BBE-F7BC1A108E13}" type="presParOf" srcId="{8F5D1AE8-A238-4D14-9469-89E6BFE054DA}" destId="{96B19A0F-010E-4DD2-BD5D-F2FDE70F9446}" srcOrd="3" destOrd="0" presId="urn:microsoft.com/office/officeart/2018/2/layout/IconVerticalSolidList"/>
    <dgm:cxn modelId="{F36CEB5B-D22D-4685-B8D0-E1130359FB8D}" type="presParOf" srcId="{A29B45A7-A691-407B-B686-D6A35253AA6E}" destId="{C8C1511D-7300-4C46-84DA-26AFFA0FDB50}" srcOrd="5" destOrd="0" presId="urn:microsoft.com/office/officeart/2018/2/layout/IconVerticalSolidList"/>
    <dgm:cxn modelId="{D2876663-4E8B-4DA8-9160-2BDC60B62E27}" type="presParOf" srcId="{A29B45A7-A691-407B-B686-D6A35253AA6E}" destId="{BCF29850-1BED-425B-8BDB-BC12288CBF2F}" srcOrd="6" destOrd="0" presId="urn:microsoft.com/office/officeart/2018/2/layout/IconVerticalSolidList"/>
    <dgm:cxn modelId="{E7341D6B-CC3D-4ED2-A836-9BE6E2A10ECF}" type="presParOf" srcId="{BCF29850-1BED-425B-8BDB-BC12288CBF2F}" destId="{958DF917-5C4B-42AE-9278-FE6A2793ECF0}" srcOrd="0" destOrd="0" presId="urn:microsoft.com/office/officeart/2018/2/layout/IconVerticalSolidList"/>
    <dgm:cxn modelId="{435D30D7-903E-4AE1-A99F-F8741EB29663}" type="presParOf" srcId="{BCF29850-1BED-425B-8BDB-BC12288CBF2F}" destId="{E185F365-DD38-41E3-B522-FB2AD846B2AC}" srcOrd="1" destOrd="0" presId="urn:microsoft.com/office/officeart/2018/2/layout/IconVerticalSolidList"/>
    <dgm:cxn modelId="{94DF65D4-56DD-4F95-81DB-44E8EE9D9522}" type="presParOf" srcId="{BCF29850-1BED-425B-8BDB-BC12288CBF2F}" destId="{9104D526-98BE-46AC-ACBC-D79F3028E387}" srcOrd="2" destOrd="0" presId="urn:microsoft.com/office/officeart/2018/2/layout/IconVerticalSolidList"/>
    <dgm:cxn modelId="{15259F49-9B29-4E94-8ABA-26F7B966DAF9}" type="presParOf" srcId="{BCF29850-1BED-425B-8BDB-BC12288CBF2F}" destId="{D69C584C-6E28-4E23-A969-9EBEDE65C110}" srcOrd="3" destOrd="0" presId="urn:microsoft.com/office/officeart/2018/2/layout/IconVerticalSolidList"/>
    <dgm:cxn modelId="{E5D0D456-D614-444B-964D-9663195D0CD3}" type="presParOf" srcId="{A29B45A7-A691-407B-B686-D6A35253AA6E}" destId="{7E0DA61A-C8D7-4CB1-9D23-F1AB89FEF0CE}" srcOrd="7" destOrd="0" presId="urn:microsoft.com/office/officeart/2018/2/layout/IconVerticalSolidList"/>
    <dgm:cxn modelId="{51E49983-7FF8-46BD-887A-D6298F9F5D43}" type="presParOf" srcId="{A29B45A7-A691-407B-B686-D6A35253AA6E}" destId="{1D9C1DD9-CE49-41F6-A27D-7000408F9CDC}" srcOrd="8" destOrd="0" presId="urn:microsoft.com/office/officeart/2018/2/layout/IconVerticalSolidList"/>
    <dgm:cxn modelId="{96E984ED-D205-4868-8749-FF7297D6F241}" type="presParOf" srcId="{1D9C1DD9-CE49-41F6-A27D-7000408F9CDC}" destId="{82B41059-DDA2-4F58-8FD7-7CE76EFA6336}" srcOrd="0" destOrd="0" presId="urn:microsoft.com/office/officeart/2018/2/layout/IconVerticalSolidList"/>
    <dgm:cxn modelId="{EA25E8BF-2390-448A-A76C-76C648F68B63}" type="presParOf" srcId="{1D9C1DD9-CE49-41F6-A27D-7000408F9CDC}" destId="{4ECE8EBB-BF0E-46A9-8BD1-0148868EB1B7}" srcOrd="1" destOrd="0" presId="urn:microsoft.com/office/officeart/2018/2/layout/IconVerticalSolidList"/>
    <dgm:cxn modelId="{45DDE4F9-1E0D-4069-8692-B7CC25A555CE}" type="presParOf" srcId="{1D9C1DD9-CE49-41F6-A27D-7000408F9CDC}" destId="{3032240C-7656-4B68-A68C-EF756F82F299}" srcOrd="2" destOrd="0" presId="urn:microsoft.com/office/officeart/2018/2/layout/IconVerticalSolidList"/>
    <dgm:cxn modelId="{B63D6951-B784-43BB-84C7-648D33F33517}" type="presParOf" srcId="{1D9C1DD9-CE49-41F6-A27D-7000408F9CDC}" destId="{4A1FD604-19BC-402E-A5F4-C8017A00E6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6F405E-7DA5-401A-A0A8-B33A3F2D1D2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B8BB5A1-BBDA-4047-95DE-8A476DE7B6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/>
            <a:t>Overall, students have embraced it and like the free aspect</a:t>
          </a:r>
        </a:p>
      </dgm:t>
    </dgm:pt>
    <dgm:pt modelId="{988C1F28-5C8A-4879-941C-36F384CE05F3}" type="parTrans" cxnId="{474C7460-91B5-497E-ACA2-B1015ED5A769}">
      <dgm:prSet/>
      <dgm:spPr/>
      <dgm:t>
        <a:bodyPr/>
        <a:lstStyle/>
        <a:p>
          <a:endParaRPr lang="en-US"/>
        </a:p>
      </dgm:t>
    </dgm:pt>
    <dgm:pt modelId="{869B0AF5-92CC-4015-BDA7-A296593BDD05}" type="sibTrans" cxnId="{474C7460-91B5-497E-ACA2-B1015ED5A769}">
      <dgm:prSet/>
      <dgm:spPr/>
      <dgm:t>
        <a:bodyPr/>
        <a:lstStyle/>
        <a:p>
          <a:endParaRPr lang="en-US"/>
        </a:p>
      </dgm:t>
    </dgm:pt>
    <dgm:pt modelId="{8F1344AC-2F0B-4A9C-B80D-9E75708A39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/>
            <a:t>Ease of use is worth the trade-off of “loss” of some functions</a:t>
          </a:r>
        </a:p>
      </dgm:t>
    </dgm:pt>
    <dgm:pt modelId="{ADFE4F71-4D93-4065-B2F7-CD795BEF7F61}" type="parTrans" cxnId="{419B1E8B-F922-4D56-A240-12E97DFE9380}">
      <dgm:prSet/>
      <dgm:spPr/>
      <dgm:t>
        <a:bodyPr/>
        <a:lstStyle/>
        <a:p>
          <a:endParaRPr lang="en-US"/>
        </a:p>
      </dgm:t>
    </dgm:pt>
    <dgm:pt modelId="{4C713488-7D54-45A8-8AD2-79EFF6DA739D}" type="sibTrans" cxnId="{419B1E8B-F922-4D56-A240-12E97DFE9380}">
      <dgm:prSet/>
      <dgm:spPr/>
      <dgm:t>
        <a:bodyPr/>
        <a:lstStyle/>
        <a:p>
          <a:endParaRPr lang="en-US"/>
        </a:p>
      </dgm:t>
    </dgm:pt>
    <dgm:pt modelId="{20955EB1-0B13-DF46-BD3B-FC55FC826C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/>
            <a:t>Supplement on Blackboard, but students prefer all-in-one</a:t>
          </a:r>
        </a:p>
      </dgm:t>
    </dgm:pt>
    <dgm:pt modelId="{6D10F127-5C0C-6649-82D5-F6E34B0D7E2E}" type="parTrans" cxnId="{0D815AFB-F300-CE4E-BE60-77471C233320}">
      <dgm:prSet/>
      <dgm:spPr/>
      <dgm:t>
        <a:bodyPr/>
        <a:lstStyle/>
        <a:p>
          <a:endParaRPr lang="en-US"/>
        </a:p>
      </dgm:t>
    </dgm:pt>
    <dgm:pt modelId="{5E2B09E5-7AE7-AD42-8BAA-6E682A163627}" type="sibTrans" cxnId="{0D815AFB-F300-CE4E-BE60-77471C233320}">
      <dgm:prSet/>
      <dgm:spPr/>
      <dgm:t>
        <a:bodyPr/>
        <a:lstStyle/>
        <a:p>
          <a:endParaRPr lang="en-US"/>
        </a:p>
      </dgm:t>
    </dgm:pt>
    <dgm:pt modelId="{83F8EA13-E588-423A-8B7A-E81A1783239E}" type="pres">
      <dgm:prSet presAssocID="{586F405E-7DA5-401A-A0A8-B33A3F2D1D2D}" presName="root" presStyleCnt="0">
        <dgm:presLayoutVars>
          <dgm:dir/>
          <dgm:resizeHandles val="exact"/>
        </dgm:presLayoutVars>
      </dgm:prSet>
      <dgm:spPr/>
    </dgm:pt>
    <dgm:pt modelId="{4A50C927-0995-45DA-A3D6-B3526C511B28}" type="pres">
      <dgm:prSet presAssocID="{CB8BB5A1-BBDA-4047-95DE-8A476DE7B63C}" presName="compNode" presStyleCnt="0"/>
      <dgm:spPr/>
    </dgm:pt>
    <dgm:pt modelId="{CB092DCC-5A79-4165-B29E-BB9D1C38F78E}" type="pres">
      <dgm:prSet presAssocID="{CB8BB5A1-BBDA-4047-95DE-8A476DE7B63C}" presName="bgRect" presStyleLbl="bgShp" presStyleIdx="0" presStyleCnt="3"/>
      <dgm:spPr/>
    </dgm:pt>
    <dgm:pt modelId="{1D4614CE-44CF-46A9-BDC6-146FDD2302F0}" type="pres">
      <dgm:prSet presAssocID="{CB8BB5A1-BBDA-4047-95DE-8A476DE7B63C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8C435E99-B851-48EA-B509-B8962890E86A}" type="pres">
      <dgm:prSet presAssocID="{CB8BB5A1-BBDA-4047-95DE-8A476DE7B63C}" presName="spaceRect" presStyleCnt="0"/>
      <dgm:spPr/>
    </dgm:pt>
    <dgm:pt modelId="{7F32A1E5-55C0-46A4-A11A-A2495FA67DDF}" type="pres">
      <dgm:prSet presAssocID="{CB8BB5A1-BBDA-4047-95DE-8A476DE7B63C}" presName="parTx" presStyleLbl="revTx" presStyleIdx="0" presStyleCnt="3">
        <dgm:presLayoutVars>
          <dgm:chMax val="0"/>
          <dgm:chPref val="0"/>
        </dgm:presLayoutVars>
      </dgm:prSet>
      <dgm:spPr/>
    </dgm:pt>
    <dgm:pt modelId="{FB9907D3-AD18-4550-9B59-818EBB88569A}" type="pres">
      <dgm:prSet presAssocID="{869B0AF5-92CC-4015-BDA7-A296593BDD05}" presName="sibTrans" presStyleCnt="0"/>
      <dgm:spPr/>
    </dgm:pt>
    <dgm:pt modelId="{D2ACCBB7-75A1-4DE6-822C-5F64CE41BBC7}" type="pres">
      <dgm:prSet presAssocID="{8F1344AC-2F0B-4A9C-B80D-9E75708A3959}" presName="compNode" presStyleCnt="0"/>
      <dgm:spPr/>
    </dgm:pt>
    <dgm:pt modelId="{11DD1D93-9918-416A-A103-51636A80A479}" type="pres">
      <dgm:prSet presAssocID="{8F1344AC-2F0B-4A9C-B80D-9E75708A3959}" presName="bgRect" presStyleLbl="bgShp" presStyleIdx="1" presStyleCnt="3"/>
      <dgm:spPr/>
    </dgm:pt>
    <dgm:pt modelId="{8BCBF7F4-4B5D-419E-8F5F-C7BDA3ABF01D}" type="pres">
      <dgm:prSet presAssocID="{8F1344AC-2F0B-4A9C-B80D-9E75708A39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E0F7A254-2552-4E5A-8B9B-CBF9BD4B7BF1}" type="pres">
      <dgm:prSet presAssocID="{8F1344AC-2F0B-4A9C-B80D-9E75708A3959}" presName="spaceRect" presStyleCnt="0"/>
      <dgm:spPr/>
    </dgm:pt>
    <dgm:pt modelId="{4C0D89FE-8BFE-47F0-80AE-4581A3F5636A}" type="pres">
      <dgm:prSet presAssocID="{8F1344AC-2F0B-4A9C-B80D-9E75708A3959}" presName="parTx" presStyleLbl="revTx" presStyleIdx="1" presStyleCnt="3">
        <dgm:presLayoutVars>
          <dgm:chMax val="0"/>
          <dgm:chPref val="0"/>
        </dgm:presLayoutVars>
      </dgm:prSet>
      <dgm:spPr/>
    </dgm:pt>
    <dgm:pt modelId="{933759B0-16AA-EE4A-9CAE-6D8C7233E989}" type="pres">
      <dgm:prSet presAssocID="{4C713488-7D54-45A8-8AD2-79EFF6DA739D}" presName="sibTrans" presStyleCnt="0"/>
      <dgm:spPr/>
    </dgm:pt>
    <dgm:pt modelId="{F7D0E8DA-CC53-AC4C-A13C-8E2B5B1195EE}" type="pres">
      <dgm:prSet presAssocID="{20955EB1-0B13-DF46-BD3B-FC55FC826CE5}" presName="compNode" presStyleCnt="0"/>
      <dgm:spPr/>
    </dgm:pt>
    <dgm:pt modelId="{EDE86BD2-C0B0-9846-8CB8-BBECBAE65099}" type="pres">
      <dgm:prSet presAssocID="{20955EB1-0B13-DF46-BD3B-FC55FC826CE5}" presName="bgRect" presStyleLbl="bgShp" presStyleIdx="2" presStyleCnt="3"/>
      <dgm:spPr/>
    </dgm:pt>
    <dgm:pt modelId="{13EBB7EE-DC1D-7F4A-BD9A-D7C85189ADFB}" type="pres">
      <dgm:prSet presAssocID="{20955EB1-0B13-DF46-BD3B-FC55FC826CE5}" presName="iconRect" presStyleLbl="node1" presStyleIdx="2" presStyleCnt="3"/>
      <dgm:spPr>
        <a:prstGeom prst="pie">
          <a:avLst/>
        </a:prstGeom>
      </dgm:spPr>
    </dgm:pt>
    <dgm:pt modelId="{88608F3B-0353-864C-8930-D51DAD5E924B}" type="pres">
      <dgm:prSet presAssocID="{20955EB1-0B13-DF46-BD3B-FC55FC826CE5}" presName="spaceRect" presStyleCnt="0"/>
      <dgm:spPr/>
    </dgm:pt>
    <dgm:pt modelId="{3246DEFE-A6A3-7E41-8C96-A012117DCB1A}" type="pres">
      <dgm:prSet presAssocID="{20955EB1-0B13-DF46-BD3B-FC55FC826CE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74C7460-91B5-497E-ACA2-B1015ED5A769}" srcId="{586F405E-7DA5-401A-A0A8-B33A3F2D1D2D}" destId="{CB8BB5A1-BBDA-4047-95DE-8A476DE7B63C}" srcOrd="0" destOrd="0" parTransId="{988C1F28-5C8A-4879-941C-36F384CE05F3}" sibTransId="{869B0AF5-92CC-4015-BDA7-A296593BDD05}"/>
    <dgm:cxn modelId="{BFF4FC67-290E-F64B-A904-C388EA004054}" type="presOf" srcId="{8F1344AC-2F0B-4A9C-B80D-9E75708A3959}" destId="{4C0D89FE-8BFE-47F0-80AE-4581A3F5636A}" srcOrd="0" destOrd="0" presId="urn:microsoft.com/office/officeart/2018/2/layout/IconVerticalSolidList"/>
    <dgm:cxn modelId="{419B1E8B-F922-4D56-A240-12E97DFE9380}" srcId="{586F405E-7DA5-401A-A0A8-B33A3F2D1D2D}" destId="{8F1344AC-2F0B-4A9C-B80D-9E75708A3959}" srcOrd="1" destOrd="0" parTransId="{ADFE4F71-4D93-4065-B2F7-CD795BEF7F61}" sibTransId="{4C713488-7D54-45A8-8AD2-79EFF6DA739D}"/>
    <dgm:cxn modelId="{14BABCA4-7BCB-E741-B2D1-6AFBFCEBDC21}" type="presOf" srcId="{586F405E-7DA5-401A-A0A8-B33A3F2D1D2D}" destId="{83F8EA13-E588-423A-8B7A-E81A1783239E}" srcOrd="0" destOrd="0" presId="urn:microsoft.com/office/officeart/2018/2/layout/IconVerticalSolidList"/>
    <dgm:cxn modelId="{5F7D4AC2-58F7-B54D-9F11-2FF3F3F742BF}" type="presOf" srcId="{20955EB1-0B13-DF46-BD3B-FC55FC826CE5}" destId="{3246DEFE-A6A3-7E41-8C96-A012117DCB1A}" srcOrd="0" destOrd="0" presId="urn:microsoft.com/office/officeart/2018/2/layout/IconVerticalSolidList"/>
    <dgm:cxn modelId="{57C942EA-E3C6-1F41-AD35-563321383443}" type="presOf" srcId="{CB8BB5A1-BBDA-4047-95DE-8A476DE7B63C}" destId="{7F32A1E5-55C0-46A4-A11A-A2495FA67DDF}" srcOrd="0" destOrd="0" presId="urn:microsoft.com/office/officeart/2018/2/layout/IconVerticalSolidList"/>
    <dgm:cxn modelId="{0D815AFB-F300-CE4E-BE60-77471C233320}" srcId="{586F405E-7DA5-401A-A0A8-B33A3F2D1D2D}" destId="{20955EB1-0B13-DF46-BD3B-FC55FC826CE5}" srcOrd="2" destOrd="0" parTransId="{6D10F127-5C0C-6649-82D5-F6E34B0D7E2E}" sibTransId="{5E2B09E5-7AE7-AD42-8BAA-6E682A163627}"/>
    <dgm:cxn modelId="{1792BCC0-C5E1-854C-84B1-FDA1842552D0}" type="presParOf" srcId="{83F8EA13-E588-423A-8B7A-E81A1783239E}" destId="{4A50C927-0995-45DA-A3D6-B3526C511B28}" srcOrd="0" destOrd="0" presId="urn:microsoft.com/office/officeart/2018/2/layout/IconVerticalSolidList"/>
    <dgm:cxn modelId="{2C5012D1-624F-274C-84A1-404BD7B6B7F5}" type="presParOf" srcId="{4A50C927-0995-45DA-A3D6-B3526C511B28}" destId="{CB092DCC-5A79-4165-B29E-BB9D1C38F78E}" srcOrd="0" destOrd="0" presId="urn:microsoft.com/office/officeart/2018/2/layout/IconVerticalSolidList"/>
    <dgm:cxn modelId="{8072650D-645B-0E4E-A540-23EE03BFA238}" type="presParOf" srcId="{4A50C927-0995-45DA-A3D6-B3526C511B28}" destId="{1D4614CE-44CF-46A9-BDC6-146FDD2302F0}" srcOrd="1" destOrd="0" presId="urn:microsoft.com/office/officeart/2018/2/layout/IconVerticalSolidList"/>
    <dgm:cxn modelId="{8DCFBA7B-A371-A045-9822-9FA81443151D}" type="presParOf" srcId="{4A50C927-0995-45DA-A3D6-B3526C511B28}" destId="{8C435E99-B851-48EA-B509-B8962890E86A}" srcOrd="2" destOrd="0" presId="urn:microsoft.com/office/officeart/2018/2/layout/IconVerticalSolidList"/>
    <dgm:cxn modelId="{956BEE07-7829-7044-A870-FDE273E6568E}" type="presParOf" srcId="{4A50C927-0995-45DA-A3D6-B3526C511B28}" destId="{7F32A1E5-55C0-46A4-A11A-A2495FA67DDF}" srcOrd="3" destOrd="0" presId="urn:microsoft.com/office/officeart/2018/2/layout/IconVerticalSolidList"/>
    <dgm:cxn modelId="{766041A1-0734-7C42-BC88-4874EF7BBE06}" type="presParOf" srcId="{83F8EA13-E588-423A-8B7A-E81A1783239E}" destId="{FB9907D3-AD18-4550-9B59-818EBB88569A}" srcOrd="1" destOrd="0" presId="urn:microsoft.com/office/officeart/2018/2/layout/IconVerticalSolidList"/>
    <dgm:cxn modelId="{C3D76303-027A-F440-BC2D-C34C93DD521A}" type="presParOf" srcId="{83F8EA13-E588-423A-8B7A-E81A1783239E}" destId="{D2ACCBB7-75A1-4DE6-822C-5F64CE41BBC7}" srcOrd="2" destOrd="0" presId="urn:microsoft.com/office/officeart/2018/2/layout/IconVerticalSolidList"/>
    <dgm:cxn modelId="{F402D70B-D526-3940-ABF1-DF85CA7191AF}" type="presParOf" srcId="{D2ACCBB7-75A1-4DE6-822C-5F64CE41BBC7}" destId="{11DD1D93-9918-416A-A103-51636A80A479}" srcOrd="0" destOrd="0" presId="urn:microsoft.com/office/officeart/2018/2/layout/IconVerticalSolidList"/>
    <dgm:cxn modelId="{B0C0EFBC-761A-A14E-8039-E578EB3534C7}" type="presParOf" srcId="{D2ACCBB7-75A1-4DE6-822C-5F64CE41BBC7}" destId="{8BCBF7F4-4B5D-419E-8F5F-C7BDA3ABF01D}" srcOrd="1" destOrd="0" presId="urn:microsoft.com/office/officeart/2018/2/layout/IconVerticalSolidList"/>
    <dgm:cxn modelId="{3C594A71-F216-174B-BEFA-9C1DA0FD9F56}" type="presParOf" srcId="{D2ACCBB7-75A1-4DE6-822C-5F64CE41BBC7}" destId="{E0F7A254-2552-4E5A-8B9B-CBF9BD4B7BF1}" srcOrd="2" destOrd="0" presId="urn:microsoft.com/office/officeart/2018/2/layout/IconVerticalSolidList"/>
    <dgm:cxn modelId="{EC8F24C2-BF49-7844-9CA4-51B030995C99}" type="presParOf" srcId="{D2ACCBB7-75A1-4DE6-822C-5F64CE41BBC7}" destId="{4C0D89FE-8BFE-47F0-80AE-4581A3F5636A}" srcOrd="3" destOrd="0" presId="urn:microsoft.com/office/officeart/2018/2/layout/IconVerticalSolidList"/>
    <dgm:cxn modelId="{BE217C6F-B24E-0E4C-BC3A-6ED01B2981C2}" type="presParOf" srcId="{83F8EA13-E588-423A-8B7A-E81A1783239E}" destId="{933759B0-16AA-EE4A-9CAE-6D8C7233E989}" srcOrd="3" destOrd="0" presId="urn:microsoft.com/office/officeart/2018/2/layout/IconVerticalSolidList"/>
    <dgm:cxn modelId="{55A2ADF4-9C06-244A-B0C2-779F58B61E89}" type="presParOf" srcId="{83F8EA13-E588-423A-8B7A-E81A1783239E}" destId="{F7D0E8DA-CC53-AC4C-A13C-8E2B5B1195EE}" srcOrd="4" destOrd="0" presId="urn:microsoft.com/office/officeart/2018/2/layout/IconVerticalSolidList"/>
    <dgm:cxn modelId="{714CC0FB-1AFE-F34B-9386-5932283C6C51}" type="presParOf" srcId="{F7D0E8DA-CC53-AC4C-A13C-8E2B5B1195EE}" destId="{EDE86BD2-C0B0-9846-8CB8-BBECBAE65099}" srcOrd="0" destOrd="0" presId="urn:microsoft.com/office/officeart/2018/2/layout/IconVerticalSolidList"/>
    <dgm:cxn modelId="{38005ED6-87D9-DF43-85FB-370971F02675}" type="presParOf" srcId="{F7D0E8DA-CC53-AC4C-A13C-8E2B5B1195EE}" destId="{13EBB7EE-DC1D-7F4A-BD9A-D7C85189ADFB}" srcOrd="1" destOrd="0" presId="urn:microsoft.com/office/officeart/2018/2/layout/IconVerticalSolidList"/>
    <dgm:cxn modelId="{7A46CD03-5844-0F4C-9744-D092248F3D6F}" type="presParOf" srcId="{F7D0E8DA-CC53-AC4C-A13C-8E2B5B1195EE}" destId="{88608F3B-0353-864C-8930-D51DAD5E924B}" srcOrd="2" destOrd="0" presId="urn:microsoft.com/office/officeart/2018/2/layout/IconVerticalSolidList"/>
    <dgm:cxn modelId="{083E7FCB-910C-514F-B679-48D73394B557}" type="presParOf" srcId="{F7D0E8DA-CC53-AC4C-A13C-8E2B5B1195EE}" destId="{3246DEFE-A6A3-7E41-8C96-A012117DCB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9714B-B113-48C1-AB01-AE52D5FD161B}">
      <dsp:nvSpPr>
        <dsp:cNvPr id="0" name=""/>
        <dsp:cNvSpPr/>
      </dsp:nvSpPr>
      <dsp:spPr>
        <a:xfrm rot="5400000">
          <a:off x="691162" y="1364281"/>
          <a:ext cx="2062662" cy="343222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2EC1F-A225-4C7D-A4A4-24F300BB1A9E}">
      <dsp:nvSpPr>
        <dsp:cNvPr id="0" name=""/>
        <dsp:cNvSpPr/>
      </dsp:nvSpPr>
      <dsp:spPr>
        <a:xfrm>
          <a:off x="346852" y="2389776"/>
          <a:ext cx="3098630" cy="271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Student advocacy</a:t>
          </a:r>
          <a:br>
            <a:rPr lang="en-US" sz="2200" kern="1200" dirty="0">
              <a:latin typeface="+mn-lt"/>
            </a:rPr>
          </a:br>
          <a:br>
            <a:rPr lang="en-US" sz="2200" kern="1200" dirty="0">
              <a:latin typeface="+mn-lt"/>
            </a:rPr>
          </a:br>
          <a:r>
            <a:rPr lang="en-US" sz="2200" kern="1200" dirty="0">
              <a:latin typeface="+mn-lt"/>
            </a:rPr>
            <a:t>Administrative support</a:t>
          </a:r>
          <a:br>
            <a:rPr lang="en-US" sz="2200" kern="1200" dirty="0">
              <a:latin typeface="+mn-lt"/>
            </a:rPr>
          </a:br>
          <a:br>
            <a:rPr lang="en-US" sz="2200" kern="1200" dirty="0">
              <a:latin typeface="+mn-lt"/>
            </a:rPr>
          </a:br>
          <a:r>
            <a:rPr lang="en-US" sz="2200" kern="1200" dirty="0">
              <a:latin typeface="+mn-lt"/>
            </a:rPr>
            <a:t>Incentive program, library and campus support</a:t>
          </a:r>
        </a:p>
      </dsp:txBody>
      <dsp:txXfrm>
        <a:off x="346852" y="2389776"/>
        <a:ext cx="3098630" cy="2716131"/>
      </dsp:txXfrm>
    </dsp:sp>
    <dsp:sp modelId="{103B76BD-1B6E-4A8D-B7A2-51EF57B080C2}">
      <dsp:nvSpPr>
        <dsp:cNvPr id="0" name=""/>
        <dsp:cNvSpPr/>
      </dsp:nvSpPr>
      <dsp:spPr>
        <a:xfrm>
          <a:off x="2860836" y="1111597"/>
          <a:ext cx="584647" cy="58464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C3750-193C-41E2-A08B-462FC49A08DF}">
      <dsp:nvSpPr>
        <dsp:cNvPr id="0" name=""/>
        <dsp:cNvSpPr/>
      </dsp:nvSpPr>
      <dsp:spPr>
        <a:xfrm rot="5400000">
          <a:off x="4484491" y="425618"/>
          <a:ext cx="2062662" cy="343222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EEF0F-B4B3-484F-A6F3-B5050EF0A819}">
      <dsp:nvSpPr>
        <dsp:cNvPr id="0" name=""/>
        <dsp:cNvSpPr/>
      </dsp:nvSpPr>
      <dsp:spPr>
        <a:xfrm>
          <a:off x="4140181" y="1451113"/>
          <a:ext cx="3098630" cy="271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Replace costly textbooks with OER and freely-available resources</a:t>
          </a:r>
        </a:p>
      </dsp:txBody>
      <dsp:txXfrm>
        <a:off x="4140181" y="1451113"/>
        <a:ext cx="3098630" cy="2716131"/>
      </dsp:txXfrm>
    </dsp:sp>
    <dsp:sp modelId="{29DF8CA9-893B-41E2-ADA1-510CC091DD75}">
      <dsp:nvSpPr>
        <dsp:cNvPr id="0" name=""/>
        <dsp:cNvSpPr/>
      </dsp:nvSpPr>
      <dsp:spPr>
        <a:xfrm>
          <a:off x="6654164" y="172934"/>
          <a:ext cx="584647" cy="58464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E57E0-A049-432A-A015-8C4C466B3D21}">
      <dsp:nvSpPr>
        <dsp:cNvPr id="0" name=""/>
        <dsp:cNvSpPr/>
      </dsp:nvSpPr>
      <dsp:spPr>
        <a:xfrm rot="5400000">
          <a:off x="8277820" y="-513044"/>
          <a:ext cx="2062662" cy="343222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1C788-1DD4-4889-977A-1B80B5FA3D55}">
      <dsp:nvSpPr>
        <dsp:cNvPr id="0" name=""/>
        <dsp:cNvSpPr/>
      </dsp:nvSpPr>
      <dsp:spPr>
        <a:xfrm>
          <a:off x="7933510" y="512450"/>
          <a:ext cx="3098630" cy="271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Students have free and immediate access to course materials</a:t>
          </a:r>
          <a:br>
            <a:rPr lang="en-US" sz="2200" kern="1200" dirty="0">
              <a:latin typeface="+mn-lt"/>
            </a:rPr>
          </a:br>
          <a:br>
            <a:rPr lang="en-US" sz="2200" kern="1200" dirty="0">
              <a:latin typeface="+mn-lt"/>
            </a:rPr>
          </a:br>
          <a:r>
            <a:rPr lang="en-US" sz="2200" kern="1200" dirty="0">
              <a:latin typeface="+mn-lt"/>
            </a:rPr>
            <a:t>Instructors have greater control over course content</a:t>
          </a:r>
        </a:p>
      </dsp:txBody>
      <dsp:txXfrm>
        <a:off x="7933510" y="512450"/>
        <a:ext cx="3098630" cy="2716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4A1DF-2447-4CC0-B642-768CBE99692D}">
      <dsp:nvSpPr>
        <dsp:cNvPr id="0" name=""/>
        <dsp:cNvSpPr/>
      </dsp:nvSpPr>
      <dsp:spPr>
        <a:xfrm>
          <a:off x="3279" y="9594"/>
          <a:ext cx="3197413" cy="1123200"/>
        </a:xfrm>
        <a:prstGeom prst="rect">
          <a:avLst/>
        </a:prstGeom>
        <a:solidFill>
          <a:srgbClr val="28A2B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Adopt existing resources</a:t>
          </a:r>
        </a:p>
      </dsp:txBody>
      <dsp:txXfrm>
        <a:off x="3279" y="9594"/>
        <a:ext cx="3197413" cy="1123200"/>
      </dsp:txXfrm>
    </dsp:sp>
    <dsp:sp modelId="{CA431D22-A25E-40C3-A022-D166E69D063D}">
      <dsp:nvSpPr>
        <dsp:cNvPr id="0" name=""/>
        <dsp:cNvSpPr/>
      </dsp:nvSpPr>
      <dsp:spPr>
        <a:xfrm>
          <a:off x="3279" y="1132794"/>
          <a:ext cx="3197413" cy="2087572"/>
        </a:xfrm>
        <a:prstGeom prst="rect">
          <a:avLst/>
        </a:prstGeom>
        <a:solidFill>
          <a:srgbClr val="E3F6F9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Adopt OER, library resources, or a combination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Can draw from multiple resources</a:t>
          </a:r>
        </a:p>
      </dsp:txBody>
      <dsp:txXfrm>
        <a:off x="3279" y="1132794"/>
        <a:ext cx="3197413" cy="2087572"/>
      </dsp:txXfrm>
    </dsp:sp>
    <dsp:sp modelId="{AFD49E88-BE85-4FAE-A3EC-10F4EC333C57}">
      <dsp:nvSpPr>
        <dsp:cNvPr id="0" name=""/>
        <dsp:cNvSpPr/>
      </dsp:nvSpPr>
      <dsp:spPr>
        <a:xfrm>
          <a:off x="3648331" y="9594"/>
          <a:ext cx="3197413" cy="1123200"/>
        </a:xfrm>
        <a:prstGeom prst="rect">
          <a:avLst/>
        </a:prstGeom>
        <a:solidFill>
          <a:srgbClr val="28A2B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Adapt/modify existing resources</a:t>
          </a:r>
        </a:p>
      </dsp:txBody>
      <dsp:txXfrm>
        <a:off x="3648331" y="9594"/>
        <a:ext cx="3197413" cy="1123200"/>
      </dsp:txXfrm>
    </dsp:sp>
    <dsp:sp modelId="{0000871C-F327-4070-B8D8-37AFD744F89F}">
      <dsp:nvSpPr>
        <dsp:cNvPr id="0" name=""/>
        <dsp:cNvSpPr/>
      </dsp:nvSpPr>
      <dsp:spPr>
        <a:xfrm>
          <a:off x="3648331" y="1132794"/>
          <a:ext cx="3197413" cy="2087572"/>
        </a:xfrm>
        <a:prstGeom prst="rect">
          <a:avLst/>
        </a:prstGeom>
        <a:solidFill>
          <a:srgbClr val="E3F6F9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Make changes to OER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Open license that allows for derivatives</a:t>
          </a:r>
        </a:p>
      </dsp:txBody>
      <dsp:txXfrm>
        <a:off x="3648331" y="1132794"/>
        <a:ext cx="3197413" cy="2087572"/>
      </dsp:txXfrm>
    </dsp:sp>
    <dsp:sp modelId="{90AA7826-E4EB-4AB3-A82B-16CF72B3BCBB}">
      <dsp:nvSpPr>
        <dsp:cNvPr id="0" name=""/>
        <dsp:cNvSpPr/>
      </dsp:nvSpPr>
      <dsp:spPr>
        <a:xfrm>
          <a:off x="7293382" y="9594"/>
          <a:ext cx="3197413" cy="1123200"/>
        </a:xfrm>
        <a:prstGeom prst="rect">
          <a:avLst/>
        </a:prstGeom>
        <a:solidFill>
          <a:srgbClr val="28A2B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Create a new resource</a:t>
          </a:r>
        </a:p>
      </dsp:txBody>
      <dsp:txXfrm>
        <a:off x="7293382" y="9594"/>
        <a:ext cx="3197413" cy="1123200"/>
      </dsp:txXfrm>
    </dsp:sp>
    <dsp:sp modelId="{23594B6A-8CE6-4EF8-9C19-15A264F39E5E}">
      <dsp:nvSpPr>
        <dsp:cNvPr id="0" name=""/>
        <dsp:cNvSpPr/>
      </dsp:nvSpPr>
      <dsp:spPr>
        <a:xfrm>
          <a:off x="7293382" y="1132794"/>
          <a:ext cx="3197413" cy="2087572"/>
        </a:xfrm>
        <a:prstGeom prst="rect">
          <a:avLst/>
        </a:prstGeom>
        <a:solidFill>
          <a:srgbClr val="E3F6F9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n-lt"/>
            </a:rPr>
            <a:t>Pressbooks</a:t>
          </a:r>
          <a:r>
            <a:rPr lang="en-US" sz="2400" kern="1200" dirty="0">
              <a:latin typeface="+mn-lt"/>
            </a:rPr>
            <a:t> platform for authoring and publishing</a:t>
          </a:r>
        </a:p>
      </dsp:txBody>
      <dsp:txXfrm>
        <a:off x="7293382" y="1132794"/>
        <a:ext cx="3197413" cy="2087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6F920-1B51-441E-AD48-517B152F44EA}">
      <dsp:nvSpPr>
        <dsp:cNvPr id="0" name=""/>
        <dsp:cNvSpPr/>
      </dsp:nvSpPr>
      <dsp:spPr>
        <a:xfrm>
          <a:off x="0" y="3591"/>
          <a:ext cx="6513603" cy="1628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5DA5D-954C-4B1B-B370-B3ADF4518384}">
      <dsp:nvSpPr>
        <dsp:cNvPr id="0" name=""/>
        <dsp:cNvSpPr/>
      </dsp:nvSpPr>
      <dsp:spPr>
        <a:xfrm>
          <a:off x="392663" y="317447"/>
          <a:ext cx="1096587" cy="10008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09DAD-6022-417B-B446-ED8771BDA5AF}">
      <dsp:nvSpPr>
        <dsp:cNvPr id="0" name=""/>
        <dsp:cNvSpPr/>
      </dsp:nvSpPr>
      <dsp:spPr>
        <a:xfrm>
          <a:off x="1881913" y="3591"/>
          <a:ext cx="4602708" cy="1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47" tIns="177747" rIns="177747" bIns="177747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solidFill>
                <a:schemeClr val="tx1"/>
              </a:solidFill>
            </a:rPr>
            <a:t>KIN 4370: Exercise testing and prescription</a:t>
          </a:r>
        </a:p>
      </dsp:txBody>
      <dsp:txXfrm>
        <a:off x="1881913" y="3591"/>
        <a:ext cx="4602708" cy="1679498"/>
      </dsp:txXfrm>
    </dsp:sp>
    <dsp:sp modelId="{4955C876-74DB-443A-AFD4-E85708AFBCCA}">
      <dsp:nvSpPr>
        <dsp:cNvPr id="0" name=""/>
        <dsp:cNvSpPr/>
      </dsp:nvSpPr>
      <dsp:spPr>
        <a:xfrm>
          <a:off x="0" y="2102963"/>
          <a:ext cx="6513603" cy="1628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021E0-11F1-4BE8-921E-886235DA29AE}">
      <dsp:nvSpPr>
        <dsp:cNvPr id="0" name=""/>
        <dsp:cNvSpPr/>
      </dsp:nvSpPr>
      <dsp:spPr>
        <a:xfrm>
          <a:off x="145553" y="2332406"/>
          <a:ext cx="1590806" cy="1169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6F551-9A73-4B01-A2DB-5F145E69BA41}">
      <dsp:nvSpPr>
        <dsp:cNvPr id="0" name=""/>
        <dsp:cNvSpPr/>
      </dsp:nvSpPr>
      <dsp:spPr>
        <a:xfrm>
          <a:off x="1881913" y="2102963"/>
          <a:ext cx="4602708" cy="1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47" tIns="177747" rIns="177747" bIns="177747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Moved hands-on activity lab from 1000 level course to this course</a:t>
          </a:r>
        </a:p>
      </dsp:txBody>
      <dsp:txXfrm>
        <a:off x="1881913" y="2102963"/>
        <a:ext cx="4602708" cy="1679498"/>
      </dsp:txXfrm>
    </dsp:sp>
    <dsp:sp modelId="{C0799BF7-0933-4677-A1E7-51833373B13F}">
      <dsp:nvSpPr>
        <dsp:cNvPr id="0" name=""/>
        <dsp:cNvSpPr/>
      </dsp:nvSpPr>
      <dsp:spPr>
        <a:xfrm>
          <a:off x="0" y="4202336"/>
          <a:ext cx="6513603" cy="1628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43A21-D529-4B40-ABC1-9E8D9841E50E}">
      <dsp:nvSpPr>
        <dsp:cNvPr id="0" name=""/>
        <dsp:cNvSpPr/>
      </dsp:nvSpPr>
      <dsp:spPr>
        <a:xfrm>
          <a:off x="407201" y="4449013"/>
          <a:ext cx="1067510" cy="11352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19A0F-010E-4DD2-BD5D-F2FDE70F9446}">
      <dsp:nvSpPr>
        <dsp:cNvPr id="0" name=""/>
        <dsp:cNvSpPr/>
      </dsp:nvSpPr>
      <dsp:spPr>
        <a:xfrm>
          <a:off x="1881913" y="4202336"/>
          <a:ext cx="4602708" cy="1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47" tIns="177747" rIns="177747" bIns="177747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Assist in preparation for the Certified Exercise Physiologist exam</a:t>
          </a:r>
        </a:p>
      </dsp:txBody>
      <dsp:txXfrm>
        <a:off x="1881913" y="4202336"/>
        <a:ext cx="4602708" cy="1679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6F920-1B51-441E-AD48-517B152F44EA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5DA5D-954C-4B1B-B370-B3ADF4518384}">
      <dsp:nvSpPr>
        <dsp:cNvPr id="0" name=""/>
        <dsp:cNvSpPr/>
      </dsp:nvSpPr>
      <dsp:spPr>
        <a:xfrm>
          <a:off x="290072" y="98256"/>
          <a:ext cx="849755" cy="10463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09DAD-6022-417B-B446-ED8771BDA5AF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Specific to the lecture material in the book</a:t>
          </a:r>
        </a:p>
      </dsp:txBody>
      <dsp:txXfrm>
        <a:off x="1429899" y="2442"/>
        <a:ext cx="5083704" cy="1238008"/>
      </dsp:txXfrm>
    </dsp:sp>
    <dsp:sp modelId="{4955C876-74DB-443A-AFD4-E85708AFBCCA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021E0-11F1-4BE8-921E-886235DA29AE}">
      <dsp:nvSpPr>
        <dsp:cNvPr id="0" name=""/>
        <dsp:cNvSpPr/>
      </dsp:nvSpPr>
      <dsp:spPr>
        <a:xfrm>
          <a:off x="208407" y="1675894"/>
          <a:ext cx="1013084" cy="9861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6F551-9A73-4B01-A2DB-5F145E69BA41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Specific to the equipment available in our teaching lab</a:t>
          </a:r>
        </a:p>
      </dsp:txBody>
      <dsp:txXfrm>
        <a:off x="1429899" y="1549953"/>
        <a:ext cx="5083704" cy="1238008"/>
      </dsp:txXfrm>
    </dsp:sp>
    <dsp:sp modelId="{C0799BF7-0933-4677-A1E7-51833373B13F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43A21-D529-4B40-ABC1-9E8D9841E50E}">
      <dsp:nvSpPr>
        <dsp:cNvPr id="0" name=""/>
        <dsp:cNvSpPr/>
      </dsp:nvSpPr>
      <dsp:spPr>
        <a:xfrm>
          <a:off x="94267" y="3104896"/>
          <a:ext cx="1241364" cy="12231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19A0F-010E-4DD2-BD5D-F2FDE70F9446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~350-375 students per year take this course Laboratory manual manual </a:t>
          </a:r>
        </a:p>
      </dsp:txBody>
      <dsp:txXfrm>
        <a:off x="1429899" y="3097464"/>
        <a:ext cx="5083704" cy="1238008"/>
      </dsp:txXfrm>
    </dsp:sp>
    <dsp:sp modelId="{958DF917-5C4B-42AE-9278-FE6A2793ECF0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5F365-DD38-41E3-B522-FB2AD846B2AC}">
      <dsp:nvSpPr>
        <dsp:cNvPr id="0" name=""/>
        <dsp:cNvSpPr/>
      </dsp:nvSpPr>
      <dsp:spPr>
        <a:xfrm>
          <a:off x="313338" y="4792952"/>
          <a:ext cx="803222" cy="9420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C584C-6E28-4E23-A969-9EBEDE65C110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Low cost (suitable lab manual available for $151)</a:t>
          </a:r>
        </a:p>
      </dsp:txBody>
      <dsp:txXfrm>
        <a:off x="1429899" y="4644974"/>
        <a:ext cx="5083704" cy="1238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6F920-1B51-441E-AD48-517B152F44EA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5DA5D-954C-4B1B-B370-B3ADF4518384}">
      <dsp:nvSpPr>
        <dsp:cNvPr id="0" name=""/>
        <dsp:cNvSpPr/>
      </dsp:nvSpPr>
      <dsp:spPr>
        <a:xfrm>
          <a:off x="290072" y="98256"/>
          <a:ext cx="849755" cy="1046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09DAD-6022-417B-B446-ED8771BDA5AF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accent6">
                  <a:lumMod val="75000"/>
                </a:schemeClr>
              </a:solidFill>
            </a:rPr>
            <a:t>Pros</a:t>
          </a:r>
          <a:r>
            <a:rPr lang="en-US" sz="2900" kern="1200" dirty="0"/>
            <a:t>: Ubiquitous, know how to use</a:t>
          </a:r>
        </a:p>
      </dsp:txBody>
      <dsp:txXfrm>
        <a:off x="1429899" y="2442"/>
        <a:ext cx="5083704" cy="1238008"/>
      </dsp:txXfrm>
    </dsp:sp>
    <dsp:sp modelId="{4955C876-74DB-443A-AFD4-E85708AFBCCA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021E0-11F1-4BE8-921E-886235DA29AE}">
      <dsp:nvSpPr>
        <dsp:cNvPr id="0" name=""/>
        <dsp:cNvSpPr/>
      </dsp:nvSpPr>
      <dsp:spPr>
        <a:xfrm>
          <a:off x="37422" y="1563681"/>
          <a:ext cx="1355054" cy="1210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6F551-9A73-4B01-A2DB-5F145E69BA41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accent6">
                  <a:lumMod val="75000"/>
                </a:schemeClr>
              </a:solidFill>
            </a:rPr>
            <a:t>Pros</a:t>
          </a:r>
          <a:r>
            <a:rPr lang="en-US" sz="2900" kern="1200" dirty="0"/>
            <a:t>: Easy to use, print, and post in BB</a:t>
          </a:r>
        </a:p>
      </dsp:txBody>
      <dsp:txXfrm>
        <a:off x="1429899" y="1549953"/>
        <a:ext cx="5083704" cy="1238008"/>
      </dsp:txXfrm>
    </dsp:sp>
    <dsp:sp modelId="{C0799BF7-0933-4677-A1E7-51833373B13F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43A21-D529-4B40-ABC1-9E8D9841E50E}">
      <dsp:nvSpPr>
        <dsp:cNvPr id="0" name=""/>
        <dsp:cNvSpPr/>
      </dsp:nvSpPr>
      <dsp:spPr>
        <a:xfrm>
          <a:off x="94267" y="3104896"/>
          <a:ext cx="1241364" cy="12231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19A0F-010E-4DD2-BD5D-F2FDE70F9446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C00000"/>
              </a:solidFill>
            </a:rPr>
            <a:t>Cons</a:t>
          </a:r>
          <a:r>
            <a:rPr lang="en-US" sz="2900" kern="1200" dirty="0"/>
            <a:t>: It’s word processing (not very “pretty”)</a:t>
          </a:r>
        </a:p>
      </dsp:txBody>
      <dsp:txXfrm>
        <a:off x="1429899" y="3097464"/>
        <a:ext cx="5083704" cy="1238008"/>
      </dsp:txXfrm>
    </dsp:sp>
    <dsp:sp modelId="{958DF917-5C4B-42AE-9278-FE6A2793ECF0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5F365-DD38-41E3-B522-FB2AD846B2AC}">
      <dsp:nvSpPr>
        <dsp:cNvPr id="0" name=""/>
        <dsp:cNvSpPr/>
      </dsp:nvSpPr>
      <dsp:spPr>
        <a:xfrm>
          <a:off x="151116" y="4665062"/>
          <a:ext cx="1127666" cy="119783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C584C-6E28-4E23-A969-9EBEDE65C110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C00000"/>
              </a:solidFill>
            </a:rPr>
            <a:t>Cons</a:t>
          </a:r>
          <a:r>
            <a:rPr lang="en-US" sz="2900" kern="1200" dirty="0"/>
            <a:t>: Limited interactive content, Office365 linking issues </a:t>
          </a:r>
        </a:p>
      </dsp:txBody>
      <dsp:txXfrm>
        <a:off x="1429899" y="4644974"/>
        <a:ext cx="5083704" cy="1238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6F920-1B51-441E-AD48-517B152F44EA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5DA5D-954C-4B1B-B370-B3ADF4518384}">
      <dsp:nvSpPr>
        <dsp:cNvPr id="0" name=""/>
        <dsp:cNvSpPr/>
      </dsp:nvSpPr>
      <dsp:spPr>
        <a:xfrm>
          <a:off x="290072" y="98256"/>
          <a:ext cx="849755" cy="1046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09DAD-6022-417B-B446-ED8771BDA5AF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accent6">
                  <a:lumMod val="75000"/>
                </a:schemeClr>
              </a:solidFill>
            </a:rPr>
            <a:t>Pros</a:t>
          </a:r>
          <a:r>
            <a:rPr lang="en-US" sz="2900" kern="1200" dirty="0"/>
            <a:t>: free to UH users, already set up for UH</a:t>
          </a:r>
        </a:p>
      </dsp:txBody>
      <dsp:txXfrm>
        <a:off x="1429899" y="2442"/>
        <a:ext cx="5083704" cy="1238008"/>
      </dsp:txXfrm>
    </dsp:sp>
    <dsp:sp modelId="{4955C876-74DB-443A-AFD4-E85708AFBCCA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021E0-11F1-4BE8-921E-886235DA29AE}">
      <dsp:nvSpPr>
        <dsp:cNvPr id="0" name=""/>
        <dsp:cNvSpPr/>
      </dsp:nvSpPr>
      <dsp:spPr>
        <a:xfrm>
          <a:off x="37422" y="1563681"/>
          <a:ext cx="1355054" cy="12105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6F551-9A73-4B01-A2DB-5F145E69BA41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accent6">
                  <a:lumMod val="75000"/>
                </a:schemeClr>
              </a:solidFill>
            </a:rPr>
            <a:t>Pros</a:t>
          </a:r>
          <a:r>
            <a:rPr lang="en-US" sz="2900" kern="1200" dirty="0"/>
            <a:t>: UH library support, built-in accessibility support</a:t>
          </a:r>
        </a:p>
      </dsp:txBody>
      <dsp:txXfrm>
        <a:off x="1429899" y="1549953"/>
        <a:ext cx="5083704" cy="1238008"/>
      </dsp:txXfrm>
    </dsp:sp>
    <dsp:sp modelId="{C0799BF7-0933-4677-A1E7-51833373B13F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43A21-D529-4B40-ABC1-9E8D9841E50E}">
      <dsp:nvSpPr>
        <dsp:cNvPr id="0" name=""/>
        <dsp:cNvSpPr/>
      </dsp:nvSpPr>
      <dsp:spPr>
        <a:xfrm>
          <a:off x="94267" y="3104896"/>
          <a:ext cx="1241364" cy="12231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19A0F-010E-4DD2-BD5D-F2FDE70F9446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C00000"/>
              </a:solidFill>
            </a:rPr>
            <a:t>Concern</a:t>
          </a:r>
          <a:r>
            <a:rPr lang="en-US" sz="2900" kern="1200" dirty="0"/>
            <a:t>: Worth the effort of new system? (appreciated?)</a:t>
          </a:r>
        </a:p>
      </dsp:txBody>
      <dsp:txXfrm>
        <a:off x="1429899" y="3097464"/>
        <a:ext cx="5083704" cy="1238008"/>
      </dsp:txXfrm>
    </dsp:sp>
    <dsp:sp modelId="{958DF917-5C4B-42AE-9278-FE6A2793ECF0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5F365-DD38-41E3-B522-FB2AD846B2AC}">
      <dsp:nvSpPr>
        <dsp:cNvPr id="0" name=""/>
        <dsp:cNvSpPr/>
      </dsp:nvSpPr>
      <dsp:spPr>
        <a:xfrm>
          <a:off x="151116" y="4665062"/>
          <a:ext cx="1127666" cy="11978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C584C-6E28-4E23-A969-9EBEDE65C110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C00000"/>
              </a:solidFill>
            </a:rPr>
            <a:t>Concern</a:t>
          </a:r>
          <a:r>
            <a:rPr lang="en-US" sz="2900" kern="1200" dirty="0"/>
            <a:t>: Make visible only to my students?</a:t>
          </a:r>
        </a:p>
      </dsp:txBody>
      <dsp:txXfrm>
        <a:off x="1429899" y="4644974"/>
        <a:ext cx="5083704" cy="12380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6F920-1B51-441E-AD48-517B152F44EA}">
      <dsp:nvSpPr>
        <dsp:cNvPr id="0" name=""/>
        <dsp:cNvSpPr/>
      </dsp:nvSpPr>
      <dsp:spPr>
        <a:xfrm>
          <a:off x="0" y="1940"/>
          <a:ext cx="6513603" cy="9759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5DA5D-954C-4B1B-B370-B3ADF4518384}">
      <dsp:nvSpPr>
        <dsp:cNvPr id="0" name=""/>
        <dsp:cNvSpPr/>
      </dsp:nvSpPr>
      <dsp:spPr>
        <a:xfrm>
          <a:off x="228664" y="77471"/>
          <a:ext cx="669862" cy="8248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09DAD-6022-417B-B446-ED8771BDA5AF}">
      <dsp:nvSpPr>
        <dsp:cNvPr id="0" name=""/>
        <dsp:cNvSpPr/>
      </dsp:nvSpPr>
      <dsp:spPr>
        <a:xfrm>
          <a:off x="1127191" y="1940"/>
          <a:ext cx="5386412" cy="9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5" tIns="103285" rIns="103285" bIns="1032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accent6">
                  <a:lumMod val="75000"/>
                </a:schemeClr>
              </a:solidFill>
            </a:rPr>
            <a:t>Pros</a:t>
          </a:r>
          <a:r>
            <a:rPr lang="en-US" sz="2500" kern="1200" dirty="0"/>
            <a:t>: Free to UH users, UH library support</a:t>
          </a:r>
        </a:p>
      </dsp:txBody>
      <dsp:txXfrm>
        <a:off x="1127191" y="1940"/>
        <a:ext cx="5386412" cy="975923"/>
      </dsp:txXfrm>
    </dsp:sp>
    <dsp:sp modelId="{4955C876-74DB-443A-AFD4-E85708AFBCCA}">
      <dsp:nvSpPr>
        <dsp:cNvPr id="0" name=""/>
        <dsp:cNvSpPr/>
      </dsp:nvSpPr>
      <dsp:spPr>
        <a:xfrm>
          <a:off x="0" y="1221844"/>
          <a:ext cx="6513603" cy="9759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021E0-11F1-4BE8-921E-886235DA29AE}">
      <dsp:nvSpPr>
        <dsp:cNvPr id="0" name=""/>
        <dsp:cNvSpPr/>
      </dsp:nvSpPr>
      <dsp:spPr>
        <a:xfrm>
          <a:off x="29500" y="1232666"/>
          <a:ext cx="1068190" cy="9542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6F551-9A73-4B01-A2DB-5F145E69BA41}">
      <dsp:nvSpPr>
        <dsp:cNvPr id="0" name=""/>
        <dsp:cNvSpPr/>
      </dsp:nvSpPr>
      <dsp:spPr>
        <a:xfrm>
          <a:off x="1127191" y="1221844"/>
          <a:ext cx="5386412" cy="9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5" tIns="103285" rIns="103285" bIns="1032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accent6">
                  <a:lumMod val="75000"/>
                </a:schemeClr>
              </a:solidFill>
            </a:rPr>
            <a:t>Pros</a:t>
          </a:r>
          <a:r>
            <a:rPr lang="en-US" sz="2500" kern="1200" dirty="0"/>
            <a:t>: already set-up, built-in accessibility</a:t>
          </a:r>
        </a:p>
      </dsp:txBody>
      <dsp:txXfrm>
        <a:off x="1127191" y="1221844"/>
        <a:ext cx="5386412" cy="975923"/>
      </dsp:txXfrm>
    </dsp:sp>
    <dsp:sp modelId="{C0799BF7-0933-4677-A1E7-51833373B13F}">
      <dsp:nvSpPr>
        <dsp:cNvPr id="0" name=""/>
        <dsp:cNvSpPr/>
      </dsp:nvSpPr>
      <dsp:spPr>
        <a:xfrm>
          <a:off x="0" y="2441748"/>
          <a:ext cx="6513603" cy="9759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43A21-D529-4B40-ABC1-9E8D9841E50E}">
      <dsp:nvSpPr>
        <dsp:cNvPr id="0" name=""/>
        <dsp:cNvSpPr/>
      </dsp:nvSpPr>
      <dsp:spPr>
        <a:xfrm>
          <a:off x="74311" y="2447608"/>
          <a:ext cx="978568" cy="96420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19A0F-010E-4DD2-BD5D-F2FDE70F9446}">
      <dsp:nvSpPr>
        <dsp:cNvPr id="0" name=""/>
        <dsp:cNvSpPr/>
      </dsp:nvSpPr>
      <dsp:spPr>
        <a:xfrm>
          <a:off x="1127191" y="2441748"/>
          <a:ext cx="5386412" cy="9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5" tIns="103285" rIns="103285" bIns="1032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C00000"/>
              </a:solidFill>
            </a:rPr>
            <a:t>Cons</a:t>
          </a:r>
          <a:r>
            <a:rPr lang="en-US" sz="2500" kern="1200" dirty="0"/>
            <a:t>: designed with humanities subjects in mind</a:t>
          </a:r>
        </a:p>
      </dsp:txBody>
      <dsp:txXfrm>
        <a:off x="1127191" y="2441748"/>
        <a:ext cx="5386412" cy="975923"/>
      </dsp:txXfrm>
    </dsp:sp>
    <dsp:sp modelId="{958DF917-5C4B-42AE-9278-FE6A2793ECF0}">
      <dsp:nvSpPr>
        <dsp:cNvPr id="0" name=""/>
        <dsp:cNvSpPr/>
      </dsp:nvSpPr>
      <dsp:spPr>
        <a:xfrm>
          <a:off x="0" y="3661652"/>
          <a:ext cx="6513603" cy="9759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5F365-DD38-41E3-B522-FB2AD846B2AC}">
      <dsp:nvSpPr>
        <dsp:cNvPr id="0" name=""/>
        <dsp:cNvSpPr/>
      </dsp:nvSpPr>
      <dsp:spPr>
        <a:xfrm>
          <a:off x="119125" y="3677487"/>
          <a:ext cx="888940" cy="9442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C584C-6E28-4E23-A969-9EBEDE65C110}">
      <dsp:nvSpPr>
        <dsp:cNvPr id="0" name=""/>
        <dsp:cNvSpPr/>
      </dsp:nvSpPr>
      <dsp:spPr>
        <a:xfrm>
          <a:off x="1127191" y="3661652"/>
          <a:ext cx="5386412" cy="9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5" tIns="103285" rIns="103285" bIns="1032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C00000"/>
              </a:solidFill>
            </a:rPr>
            <a:t>Cons</a:t>
          </a:r>
          <a:r>
            <a:rPr lang="en-US" sz="2500" kern="1200" dirty="0"/>
            <a:t>: struggles with some science needs (tables, equations, symbols “≥”)</a:t>
          </a:r>
        </a:p>
      </dsp:txBody>
      <dsp:txXfrm>
        <a:off x="1127191" y="3661652"/>
        <a:ext cx="5386412" cy="975923"/>
      </dsp:txXfrm>
    </dsp:sp>
    <dsp:sp modelId="{82B41059-DDA2-4F58-8FD7-7CE76EFA6336}">
      <dsp:nvSpPr>
        <dsp:cNvPr id="0" name=""/>
        <dsp:cNvSpPr/>
      </dsp:nvSpPr>
      <dsp:spPr>
        <a:xfrm>
          <a:off x="0" y="4894559"/>
          <a:ext cx="6513603" cy="9759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E8EBB-BF0E-46A9-8BD1-0148868EB1B7}">
      <dsp:nvSpPr>
        <dsp:cNvPr id="0" name=""/>
        <dsp:cNvSpPr/>
      </dsp:nvSpPr>
      <dsp:spPr>
        <a:xfrm>
          <a:off x="42602" y="4881556"/>
          <a:ext cx="1041986" cy="10019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FD604-19BC-402E-A5F4-C8017A00E690}">
      <dsp:nvSpPr>
        <dsp:cNvPr id="0" name=""/>
        <dsp:cNvSpPr/>
      </dsp:nvSpPr>
      <dsp:spPr>
        <a:xfrm>
          <a:off x="1127191" y="4894559"/>
          <a:ext cx="5386412" cy="9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5" tIns="103285" rIns="103285" bIns="1032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C00000"/>
              </a:solidFill>
            </a:rPr>
            <a:t>Cons</a:t>
          </a:r>
          <a:r>
            <a:rPr lang="en-US" sz="2500" kern="1200" dirty="0"/>
            <a:t>: students struggle a little with the navigation</a:t>
          </a:r>
        </a:p>
      </dsp:txBody>
      <dsp:txXfrm>
        <a:off x="1127191" y="4894559"/>
        <a:ext cx="5386412" cy="9759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92DCC-5A79-4165-B29E-BB9D1C38F78E}">
      <dsp:nvSpPr>
        <dsp:cNvPr id="0" name=""/>
        <dsp:cNvSpPr/>
      </dsp:nvSpPr>
      <dsp:spPr>
        <a:xfrm>
          <a:off x="0" y="3591"/>
          <a:ext cx="6513603" cy="1628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614CE-44CF-46A9-BDC6-146FDD2302F0}">
      <dsp:nvSpPr>
        <dsp:cNvPr id="0" name=""/>
        <dsp:cNvSpPr/>
      </dsp:nvSpPr>
      <dsp:spPr>
        <a:xfrm>
          <a:off x="492652" y="370027"/>
          <a:ext cx="896607" cy="8957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2A1E5-55C0-46A4-A11A-A2495FA67DDF}">
      <dsp:nvSpPr>
        <dsp:cNvPr id="0" name=""/>
        <dsp:cNvSpPr/>
      </dsp:nvSpPr>
      <dsp:spPr>
        <a:xfrm>
          <a:off x="1881913" y="3591"/>
          <a:ext cx="4602708" cy="1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47" tIns="177747" rIns="177747" bIns="177747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Overall, students have embraced it and like the free aspect</a:t>
          </a:r>
        </a:p>
      </dsp:txBody>
      <dsp:txXfrm>
        <a:off x="1881913" y="3591"/>
        <a:ext cx="4602708" cy="1679498"/>
      </dsp:txXfrm>
    </dsp:sp>
    <dsp:sp modelId="{11DD1D93-9918-416A-A103-51636A80A479}">
      <dsp:nvSpPr>
        <dsp:cNvPr id="0" name=""/>
        <dsp:cNvSpPr/>
      </dsp:nvSpPr>
      <dsp:spPr>
        <a:xfrm>
          <a:off x="0" y="2102963"/>
          <a:ext cx="6513603" cy="1628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BF7F4-4B5D-419E-8F5F-C7BDA3ABF01D}">
      <dsp:nvSpPr>
        <dsp:cNvPr id="0" name=""/>
        <dsp:cNvSpPr/>
      </dsp:nvSpPr>
      <dsp:spPr>
        <a:xfrm>
          <a:off x="492652" y="2469399"/>
          <a:ext cx="896607" cy="8957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D89FE-8BFE-47F0-80AE-4581A3F5636A}">
      <dsp:nvSpPr>
        <dsp:cNvPr id="0" name=""/>
        <dsp:cNvSpPr/>
      </dsp:nvSpPr>
      <dsp:spPr>
        <a:xfrm>
          <a:off x="1881913" y="2102963"/>
          <a:ext cx="4602708" cy="1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47" tIns="177747" rIns="177747" bIns="177747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Ease of use is worth the trade-off of “loss” of some functions</a:t>
          </a:r>
        </a:p>
      </dsp:txBody>
      <dsp:txXfrm>
        <a:off x="1881913" y="2102963"/>
        <a:ext cx="4602708" cy="1679498"/>
      </dsp:txXfrm>
    </dsp:sp>
    <dsp:sp modelId="{EDE86BD2-C0B0-9846-8CB8-BBECBAE65099}">
      <dsp:nvSpPr>
        <dsp:cNvPr id="0" name=""/>
        <dsp:cNvSpPr/>
      </dsp:nvSpPr>
      <dsp:spPr>
        <a:xfrm>
          <a:off x="0" y="4202336"/>
          <a:ext cx="6513603" cy="1628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BB7EE-DC1D-7F4A-BD9A-D7C85189ADFB}">
      <dsp:nvSpPr>
        <dsp:cNvPr id="0" name=""/>
        <dsp:cNvSpPr/>
      </dsp:nvSpPr>
      <dsp:spPr>
        <a:xfrm>
          <a:off x="492652" y="4568772"/>
          <a:ext cx="896607" cy="895732"/>
        </a:xfrm>
        <a:prstGeom prst="pi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6DEFE-A6A3-7E41-8C96-A012117DCB1A}">
      <dsp:nvSpPr>
        <dsp:cNvPr id="0" name=""/>
        <dsp:cNvSpPr/>
      </dsp:nvSpPr>
      <dsp:spPr>
        <a:xfrm>
          <a:off x="1881913" y="4202336"/>
          <a:ext cx="4602708" cy="1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47" tIns="177747" rIns="177747" bIns="177747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Supplement on Blackboard, but students prefer all-in-one</a:t>
          </a:r>
        </a:p>
      </dsp:txBody>
      <dsp:txXfrm>
        <a:off x="1881913" y="4202336"/>
        <a:ext cx="4602708" cy="1679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0.14566</cdr:x>
      <cdr:y>0.17245</cdr:y>
    </cdr:from>
    <cdr:to>
      <cdr:x>0.26687</cdr:x>
      <cdr:y>0.39976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8838" y="6937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/>
            <a:t>79%</a:t>
          </a:r>
        </a:p>
      </cdr:txBody>
    </cdr:sp>
  </cdr:relSizeAnchor>
  <cdr:relSizeAnchor xmlns:cdr="http://schemas.openxmlformats.org/drawingml/2006/chartDrawing">
    <cdr:from>
      <cdr:x>0.43522</cdr:x>
      <cdr:y>0.45372</cdr:y>
    </cdr:from>
    <cdr:to>
      <cdr:x>0.51542</cdr:x>
      <cdr:y>0.60641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83238" y="1825191"/>
          <a:ext cx="604982" cy="614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/>
            <a:t>21%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0.14566</cdr:x>
      <cdr:y>0.17245</cdr:y>
    </cdr:from>
    <cdr:to>
      <cdr:x>0.26687</cdr:x>
      <cdr:y>0.39976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8838" y="6937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/>
            <a:t>79%</a:t>
          </a:r>
        </a:p>
      </cdr:txBody>
    </cdr:sp>
  </cdr:relSizeAnchor>
  <cdr:relSizeAnchor xmlns:cdr="http://schemas.openxmlformats.org/drawingml/2006/chartDrawing">
    <cdr:from>
      <cdr:x>0.43522</cdr:x>
      <cdr:y>0.45372</cdr:y>
    </cdr:from>
    <cdr:to>
      <cdr:x>0.51542</cdr:x>
      <cdr:y>0.60641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83238" y="1825191"/>
          <a:ext cx="604982" cy="614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/>
            <a:t>21%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3327A1-8EFA-406C-ADAF-A4B60C45017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7B6067-493B-4657-A049-34D0097E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6d6d9b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6d6d9b2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00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6067-493B-4657-A049-34D0097E7B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04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6067-493B-4657-A049-34D0097E7B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73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6067-493B-4657-A049-34D0097E7B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7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libraries.uh.edu/</a:t>
            </a:r>
            <a:r>
              <a:rPr lang="en-US" dirty="0" err="1"/>
              <a:t>oer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6067-493B-4657-A049-34D0097E7B2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6067-493B-4657-A049-34D0097E7B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Libraries.uh.edu/</a:t>
            </a:r>
            <a:r>
              <a:rPr lang="en-US" dirty="0" err="1"/>
              <a:t>oer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6067-493B-4657-A049-34D0097E7B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8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Libraries.uh.edu/</a:t>
            </a:r>
            <a:r>
              <a:rPr lang="en-US" dirty="0" err="1"/>
              <a:t>oer</a:t>
            </a:r>
            <a:r>
              <a:rPr lang="en-US" dirty="0"/>
              <a:t>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6067-493B-4657-A049-34D0097E7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6067-493B-4657-A049-34D0097E7B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1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6067-493B-4657-A049-34D0097E7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5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6067-493B-4657-A049-34D0097E7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libraries.uh.edu/</a:t>
            </a:r>
            <a:r>
              <a:rPr lang="en-US" baseline="0" dirty="0" err="1"/>
              <a:t>oer</a:t>
            </a:r>
            <a:r>
              <a:rPr lang="en-US" baseline="0" dirty="0"/>
              <a:t>/find-an-open-textbook</a:t>
            </a:r>
          </a:p>
          <a:p>
            <a:endParaRPr lang="en-US" baseline="0" dirty="0"/>
          </a:p>
          <a:p>
            <a:r>
              <a:rPr lang="en-US" baseline="0" dirty="0"/>
              <a:t>uhlibraries.pressbooks.pub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6067-493B-4657-A049-34D0097E7B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6067-493B-4657-A049-34D0097E7B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A78-F780-4D97-B053-62F580A924A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AFB-35AB-497F-B9D1-DFB9C843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A78-F780-4D97-B053-62F580A924A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AFB-35AB-497F-B9D1-DFB9C843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A78-F780-4D97-B053-62F580A924A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AFB-35AB-497F-B9D1-DFB9C843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3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B9D7-9791-4EE5-BE84-4D907E2C86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FD89-038B-4D98-BA35-B0C06CD9F3E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0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B9D7-9791-4EE5-BE84-4D907E2C86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FD89-038B-4D98-BA35-B0C06CD9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8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B9D7-9791-4EE5-BE84-4D907E2C86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FD89-038B-4D98-BA35-B0C06CD9F3E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500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B9D7-9791-4EE5-BE84-4D907E2C86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FD89-038B-4D98-BA35-B0C06CD9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B9D7-9791-4EE5-BE84-4D907E2C86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FD89-038B-4D98-BA35-B0C06CD9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1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B9D7-9791-4EE5-BE84-4D907E2C86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FD89-038B-4D98-BA35-B0C06CD9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09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B9D7-9791-4EE5-BE84-4D907E2C86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FD89-038B-4D98-BA35-B0C06CD9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95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CB05B9D7-9791-4EE5-BE84-4D907E2C86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99FD89-038B-4D98-BA35-B0C06CD9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A78-F780-4D97-B053-62F580A924A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AFB-35AB-497F-B9D1-DFB9C843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1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B9D7-9791-4EE5-BE84-4D907E2C86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FD89-038B-4D98-BA35-B0C06CD9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B9D7-9791-4EE5-BE84-4D907E2C86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FD89-038B-4D98-BA35-B0C06CD9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02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B9D7-9791-4EE5-BE84-4D907E2C86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FD89-038B-4D98-BA35-B0C06CD9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C98-B2DC-B042-8548-381E32C0384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89EA-44BC-5F47-9DD4-335F4C174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81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C98-B2DC-B042-8548-381E32C0384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89EA-44BC-5F47-9DD4-335F4C174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25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C98-B2DC-B042-8548-381E32C0384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89EA-44BC-5F47-9DD4-335F4C174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36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C98-B2DC-B042-8548-381E32C0384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89EA-44BC-5F47-9DD4-335F4C174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06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C98-B2DC-B042-8548-381E32C0384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89EA-44BC-5F47-9DD4-335F4C174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36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C98-B2DC-B042-8548-381E32C0384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89EA-44BC-5F47-9DD4-335F4C174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33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C98-B2DC-B042-8548-381E32C0384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89EA-44BC-5F47-9DD4-335F4C174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4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A78-F780-4D97-B053-62F580A924A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AFB-35AB-497F-B9D1-DFB9C843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89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C98-B2DC-B042-8548-381E32C0384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89EA-44BC-5F47-9DD4-335F4C174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45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C98-B2DC-B042-8548-381E32C0384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89EA-44BC-5F47-9DD4-335F4C174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69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C98-B2DC-B042-8548-381E32C0384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89EA-44BC-5F47-9DD4-335F4C174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28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C98-B2DC-B042-8548-381E32C0384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89EA-44BC-5F47-9DD4-335F4C174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1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A78-F780-4D97-B053-62F580A924A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AFB-35AB-497F-B9D1-DFB9C843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4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A78-F780-4D97-B053-62F580A924A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AFB-35AB-497F-B9D1-DFB9C843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3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A78-F780-4D97-B053-62F580A924A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AFB-35AB-497F-B9D1-DFB9C843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6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A78-F780-4D97-B053-62F580A924A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AFB-35AB-497F-B9D1-DFB9C843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6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A78-F780-4D97-B053-62F580A924A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AFB-35AB-497F-B9D1-DFB9C843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A78-F780-4D97-B053-62F580A924A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AFB-35AB-497F-B9D1-DFB9C843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AA78-F780-4D97-B053-62F580A924A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2AFB-35AB-497F-B9D1-DFB9C843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05B9D7-9791-4EE5-BE84-4D907E2C86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99FD89-038B-4D98-BA35-B0C06CD9F3E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9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6DC98-B2DC-B042-8548-381E32C0384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D89EA-44BC-5F47-9DD4-335F4C174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2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mrS6bR5I@4.25:qv6kYQJ7@3/Why-It-Matters" TargetMode="External"/><Relationship Id="rId2" Type="http://schemas.openxmlformats.org/officeDocument/2006/relationships/hyperlink" Target="https://cnx.org/contents/Tgl3H6iq@8.5:G60oVkdH@7/Introduction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asantiago2@uh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ibraries.uh.edu/oer/incentiv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libraries.uh.edu/oer/find-an-open-textbook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625795"/>
            <a:ext cx="11360800" cy="305503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sz="1333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sz="1333"/>
          </a:p>
          <a:p>
            <a:pPr marL="609585" indent="609585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sz="1333" b="1" i="1"/>
          </a:p>
          <a:p>
            <a:r>
              <a:rPr lang="en-US" b="1"/>
              <a:t>Open Educational Resources</a:t>
            </a:r>
          </a:p>
          <a:p>
            <a:pPr marL="609585" indent="609585" algn="l">
              <a:lnSpc>
                <a:spcPct val="100000"/>
              </a:lnSpc>
              <a:spcBef>
                <a:spcPts val="0"/>
              </a:spcBef>
            </a:pPr>
            <a:endParaRPr sz="1600" b="1">
              <a:solidFill>
                <a:srgbClr val="666666"/>
              </a:solidFill>
            </a:endParaRPr>
          </a:p>
          <a:p>
            <a:r>
              <a:rPr lang="en-US" sz="1867" b="1"/>
              <a:t>Presenters: </a:t>
            </a:r>
          </a:p>
          <a:p>
            <a:r>
              <a:rPr lang="en-US" sz="1867" b="1"/>
              <a:t>Ariana Santiago, Dr. Mary Henderson, Dr. Melissa Markofski</a:t>
            </a:r>
            <a:endParaRPr sz="1867" dirty="0">
              <a:solidFill>
                <a:srgbClr val="666666"/>
              </a:solidFill>
            </a:endParaRPr>
          </a:p>
        </p:txBody>
      </p:sp>
      <p:pic>
        <p:nvPicPr>
          <p:cNvPr id="56" name="Google Shape;56;p13" descr="ETET-Banner-FA15-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15584" cy="47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uh-oneline-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2530" y="287167"/>
            <a:ext cx="2363869" cy="1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66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Control of 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656386" cy="3332529"/>
          </a:xfrm>
        </p:spPr>
        <p:txBody>
          <a:bodyPr>
            <a:normAutofit/>
          </a:bodyPr>
          <a:lstStyle/>
          <a:p>
            <a:r>
              <a:rPr lang="en-US" sz="3000" dirty="0"/>
              <a:t>Appropriate resources</a:t>
            </a:r>
          </a:p>
          <a:p>
            <a:r>
              <a:rPr lang="en-US" sz="3000" dirty="0"/>
              <a:t>Customize to course content</a:t>
            </a:r>
          </a:p>
          <a:p>
            <a:r>
              <a:rPr lang="en-US" sz="3000" dirty="0"/>
              <a:t>Multiple/diverse perspectives</a:t>
            </a:r>
          </a:p>
          <a:p>
            <a:r>
              <a:rPr lang="en-US" sz="3000" dirty="0"/>
              <a:t>Continually tailor materials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8744" y="2952954"/>
            <a:ext cx="5255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“The resources I am using prevents students from reading material in a book that does not pertain to the course. It also prevents students from buying a book that they partially use.”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09" y="4844641"/>
            <a:ext cx="53631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“Texts from diverse writers offered perspectives that would not be captured in a traditional textbook…students were able to examine points of views they otherwise would not have encountered.”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462" y="5486007"/>
            <a:ext cx="59906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“It gave me more control over the course content rather than binding me to one textbook author who might have addressed some, but not all, concepts well.”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531428" y="2858034"/>
            <a:ext cx="5342832" cy="1535838"/>
          </a:xfrm>
          <a:prstGeom prst="wedgeRectCallout">
            <a:avLst>
              <a:gd name="adj1" fmla="val 56716"/>
              <a:gd name="adj2" fmla="val 34258"/>
            </a:avLst>
          </a:prstGeom>
          <a:noFill/>
          <a:ln w="19050">
            <a:solidFill>
              <a:srgbClr val="88D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6510347" y="4756109"/>
            <a:ext cx="5342832" cy="1719747"/>
          </a:xfrm>
          <a:prstGeom prst="wedgeRectCallout">
            <a:avLst>
              <a:gd name="adj1" fmla="val 60050"/>
              <a:gd name="adj2" fmla="val 38897"/>
            </a:avLst>
          </a:prstGeom>
          <a:noFill/>
          <a:ln w="19050">
            <a:solidFill>
              <a:srgbClr val="43C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236433" y="5391397"/>
            <a:ext cx="6012094" cy="1209311"/>
          </a:xfrm>
          <a:prstGeom prst="wedgeRectCallout">
            <a:avLst>
              <a:gd name="adj1" fmla="val -55554"/>
              <a:gd name="adj2" fmla="val 32571"/>
            </a:avLst>
          </a:prstGeom>
          <a:noFill/>
          <a:ln w="19050">
            <a:solidFill>
              <a:srgbClr val="28A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Access to materials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656386" cy="3332529"/>
          </a:xfrm>
        </p:spPr>
        <p:txBody>
          <a:bodyPr>
            <a:normAutofit/>
          </a:bodyPr>
          <a:lstStyle/>
          <a:p>
            <a:r>
              <a:rPr lang="en-US" sz="3000" dirty="0"/>
              <a:t>Money saved</a:t>
            </a:r>
          </a:p>
          <a:p>
            <a:r>
              <a:rPr lang="en-US" sz="3000" dirty="0"/>
              <a:t>Free availability</a:t>
            </a:r>
          </a:p>
          <a:p>
            <a:r>
              <a:rPr lang="en-US" sz="3000" dirty="0"/>
              <a:t>Student preparation</a:t>
            </a:r>
          </a:p>
          <a:p>
            <a:r>
              <a:rPr lang="en-US" sz="3000" dirty="0"/>
              <a:t>Student engagement</a:t>
            </a:r>
          </a:p>
          <a:p>
            <a:r>
              <a:rPr lang="en-US" sz="3000" dirty="0"/>
              <a:t>Learning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6557" y="5135250"/>
            <a:ext cx="6862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“Teaching with an alternative textbook seemed to enhance the dynamic of the class discussions and assignments – the students seemed more prepared and I wonder if the free access to the texts resulted in more people actually reading the texts.”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875" y="2720959"/>
            <a:ext cx="5744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“The students were relieved to know that there was no required textbook to buy at the beginning of the semester. As an instructor, I appreciated that there were no excuses regarding the ability to begin using the textbook for the very first assignment.”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890053" y="5028769"/>
            <a:ext cx="6862282" cy="1478047"/>
          </a:xfrm>
          <a:prstGeom prst="wedgeRectCallout">
            <a:avLst>
              <a:gd name="adj1" fmla="val -41932"/>
              <a:gd name="adj2" fmla="val 72807"/>
            </a:avLst>
          </a:prstGeom>
          <a:noFill/>
          <a:ln w="19050">
            <a:solidFill>
              <a:srgbClr val="43C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965375" y="2639010"/>
            <a:ext cx="5813464" cy="1790488"/>
          </a:xfrm>
          <a:prstGeom prst="wedgeRectCallout">
            <a:avLst>
              <a:gd name="adj1" fmla="val 57409"/>
              <a:gd name="adj2" fmla="val 39866"/>
            </a:avLst>
          </a:prstGeom>
          <a:noFill/>
          <a:ln w="19050">
            <a:solidFill>
              <a:srgbClr val="28A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Process and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99185" cy="2148498"/>
          </a:xfrm>
        </p:spPr>
        <p:txBody>
          <a:bodyPr>
            <a:normAutofit/>
          </a:bodyPr>
          <a:lstStyle/>
          <a:p>
            <a:r>
              <a:rPr lang="en-US" sz="3000" dirty="0"/>
              <a:t>Lack of existing OER</a:t>
            </a:r>
          </a:p>
          <a:p>
            <a:r>
              <a:rPr lang="en-US" sz="3000" dirty="0"/>
              <a:t>Distribution to students</a:t>
            </a:r>
          </a:p>
          <a:p>
            <a:r>
              <a:rPr lang="en-US" sz="3000" dirty="0"/>
              <a:t>Time and effort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1412" y="3463480"/>
            <a:ext cx="6384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“The most difficult part about teaching with alternative texts was finding texts that were open-sourced that met the parameters of the course.”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648" y="4599196"/>
            <a:ext cx="507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“Switching books was a lot of work, but now that I’ve made the switch I am glad.”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6757" y="4962867"/>
            <a:ext cx="5422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“The initial identification of the course materials was time-consuming and not exactly as straight- forward as I may have liked it to be.” 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412675" y="4881889"/>
            <a:ext cx="5529943" cy="1174524"/>
          </a:xfrm>
          <a:prstGeom prst="wedgeRectCallout">
            <a:avLst>
              <a:gd name="adj1" fmla="val 54617"/>
              <a:gd name="adj2" fmla="val 38782"/>
            </a:avLst>
          </a:prstGeom>
          <a:noFill/>
          <a:ln w="19050">
            <a:solidFill>
              <a:srgbClr val="28A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5723906" y="3392229"/>
            <a:ext cx="6187047" cy="1156017"/>
          </a:xfrm>
          <a:prstGeom prst="wedgeRectCallout">
            <a:avLst>
              <a:gd name="adj1" fmla="val 58266"/>
              <a:gd name="adj2" fmla="val 38218"/>
            </a:avLst>
          </a:prstGeom>
          <a:noFill/>
          <a:ln w="19050">
            <a:solidFill>
              <a:srgbClr val="88D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60899" y="4490360"/>
            <a:ext cx="5037376" cy="912909"/>
          </a:xfrm>
          <a:prstGeom prst="wedgeRectCallout">
            <a:avLst>
              <a:gd name="adj1" fmla="val -59143"/>
              <a:gd name="adj2" fmla="val 38897"/>
            </a:avLst>
          </a:prstGeom>
          <a:noFill/>
          <a:ln w="19050">
            <a:solidFill>
              <a:srgbClr val="43C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04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SCLT 4387:</a:t>
            </a:r>
            <a:br>
              <a:rPr lang="en-US" sz="6700" dirty="0"/>
            </a:br>
            <a:r>
              <a:rPr lang="en-US" sz="6700" dirty="0"/>
              <a:t>Financial Evaluation for Supply Chain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6353"/>
            <a:ext cx="9144000" cy="1655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Dr. Mary E Henderson, Assistant Instructional Professor</a:t>
            </a:r>
          </a:p>
          <a:p>
            <a:pPr algn="ctr"/>
            <a:r>
              <a:rPr lang="en-US" dirty="0"/>
              <a:t>Supply Chain and Logistics Technology </a:t>
            </a:r>
          </a:p>
          <a:p>
            <a:pPr algn="ctr"/>
            <a:r>
              <a:rPr lang="en-US" dirty="0"/>
              <a:t>College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65959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Open Educational Resources (OER) – for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8200" y="1846263"/>
            <a:ext cx="7543800" cy="4022725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b="1" dirty="0"/>
          </a:p>
          <a:p>
            <a:endParaRPr lang="en-US" sz="2800" b="1" dirty="0"/>
          </a:p>
        </p:txBody>
      </p:sp>
      <p:pic>
        <p:nvPicPr>
          <p:cNvPr id="4" name="Content Placeholder 3" descr="Live Long and Prosper...: A Report on Repor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08" y="4466736"/>
            <a:ext cx="2701859" cy="2108110"/>
          </a:xfrm>
          <a:prstGeom prst="rect">
            <a:avLst/>
          </a:prstGeom>
        </p:spPr>
      </p:pic>
      <p:pic>
        <p:nvPicPr>
          <p:cNvPr id="5" name="Picture 4" descr="What you need to know about Knowledge Management (Pt. 1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28" y="1737362"/>
            <a:ext cx="2941538" cy="2206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074" y="1916757"/>
            <a:ext cx="65714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SCLT program focuses on the efficient flow of goods and information through the supply chain from point of origin to point of consumption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260" y="3943516"/>
            <a:ext cx="7262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graduates need a grounding in business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1250" y="4959622"/>
            <a:ext cx="6848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SCLT is the only senior level course focusing solely on financials</a:t>
            </a:r>
          </a:p>
        </p:txBody>
      </p:sp>
    </p:spTree>
    <p:extLst>
      <p:ext uri="{BB962C8B-B14F-4D97-AF65-F5344CB8AC3E}">
        <p14:creationId xmlns:p14="http://schemas.microsoft.com/office/powerpoint/2010/main" val="217166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OER – for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Vision of course content includes</a:t>
            </a:r>
          </a:p>
          <a:p>
            <a:pPr lvl="1"/>
            <a:r>
              <a:rPr lang="en-US" sz="2600" dirty="0"/>
              <a:t>Management functions</a:t>
            </a:r>
          </a:p>
          <a:p>
            <a:pPr lvl="1"/>
            <a:r>
              <a:rPr lang="en-US" sz="2600" dirty="0"/>
              <a:t>Financial statement creation and analysis</a:t>
            </a:r>
          </a:p>
          <a:p>
            <a:pPr lvl="1"/>
            <a:r>
              <a:rPr lang="en-US" sz="2600" dirty="0"/>
              <a:t>Financial decision making (Break Even, Make-Buy, Total Cost)</a:t>
            </a:r>
          </a:p>
          <a:p>
            <a:pPr lvl="1"/>
            <a:r>
              <a:rPr lang="en-US" sz="2600" dirty="0"/>
              <a:t>Inventory valuation</a:t>
            </a:r>
          </a:p>
          <a:p>
            <a:pPr lvl="1"/>
            <a:r>
              <a:rPr lang="en-US" sz="2600" dirty="0"/>
              <a:t>Budgeting</a:t>
            </a:r>
          </a:p>
          <a:p>
            <a:pPr lvl="1"/>
            <a:r>
              <a:rPr lang="en-US" sz="2600" dirty="0"/>
              <a:t>Earned Value</a:t>
            </a:r>
          </a:p>
          <a:p>
            <a:pPr lvl="1"/>
            <a:r>
              <a:rPr lang="en-US" sz="2600" dirty="0"/>
              <a:t>Balanced Scorecard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6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320521"/>
          </a:xfrm>
        </p:spPr>
        <p:txBody>
          <a:bodyPr/>
          <a:lstStyle/>
          <a:p>
            <a:r>
              <a:rPr lang="en-US" dirty="0"/>
              <a:t>Why OER – for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Vision for class draws from</a:t>
            </a:r>
          </a:p>
          <a:p>
            <a:pPr lvl="1"/>
            <a:r>
              <a:rPr lang="en-US" sz="2400" dirty="0"/>
              <a:t>Financial Accounting</a:t>
            </a:r>
          </a:p>
          <a:p>
            <a:pPr lvl="1"/>
            <a:r>
              <a:rPr lang="en-US" sz="2400" dirty="0"/>
              <a:t>Managerial Accounting</a:t>
            </a:r>
          </a:p>
          <a:p>
            <a:pPr lvl="1"/>
            <a:r>
              <a:rPr lang="en-US" sz="2400" dirty="0"/>
              <a:t>General Business</a:t>
            </a:r>
          </a:p>
          <a:p>
            <a:pPr lvl="1"/>
            <a:r>
              <a:rPr lang="en-US" sz="2400" dirty="0"/>
              <a:t>Operations</a:t>
            </a:r>
          </a:p>
          <a:p>
            <a:r>
              <a:rPr lang="en-US" sz="2800" dirty="0"/>
              <a:t>Searched for years for an all purpose textbook</a:t>
            </a:r>
          </a:p>
          <a:p>
            <a:r>
              <a:rPr lang="en-US" sz="2800" dirty="0"/>
              <a:t>Prior Textbook - Introduction to Accounting: An Integrated Approach</a:t>
            </a:r>
          </a:p>
          <a:p>
            <a:pPr lvl="1"/>
            <a:r>
              <a:rPr lang="en-US" sz="2400" dirty="0"/>
              <a:t>Used pieces of chapters</a:t>
            </a:r>
          </a:p>
          <a:p>
            <a:pPr lvl="1"/>
            <a:r>
              <a:rPr lang="en-US" sz="2400" dirty="0"/>
              <a:t>Augmented with other material</a:t>
            </a:r>
          </a:p>
          <a:p>
            <a:pPr lvl="1"/>
            <a:r>
              <a:rPr lang="en-US" sz="2400" dirty="0"/>
              <a:t>Students were intimidated by an “Accounting” class</a:t>
            </a:r>
          </a:p>
        </p:txBody>
      </p:sp>
      <p:pic>
        <p:nvPicPr>
          <p:cNvPr id="4" name="Picture 3" descr="Twitter para bibliotecarios | Humano Digit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72" y="814646"/>
            <a:ext cx="3801348" cy="26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8803"/>
            <a:ext cx="10058400" cy="766340"/>
          </a:xfrm>
        </p:spPr>
        <p:txBody>
          <a:bodyPr/>
          <a:lstStyle/>
          <a:p>
            <a:r>
              <a:rPr lang="en-US" dirty="0"/>
              <a:t>Sample OER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895143"/>
            <a:ext cx="9485746" cy="58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8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8803"/>
            <a:ext cx="10058400" cy="766340"/>
          </a:xfrm>
        </p:spPr>
        <p:txBody>
          <a:bodyPr/>
          <a:lstStyle/>
          <a:p>
            <a:r>
              <a:rPr lang="en-US" dirty="0"/>
              <a:t>Sample OER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895143"/>
            <a:ext cx="9485746" cy="58892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40508" y="1865745"/>
            <a:ext cx="1995055" cy="72043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911628" y="3604634"/>
            <a:ext cx="1995055" cy="72043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1628" y="1145308"/>
            <a:ext cx="1995055" cy="72043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9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342483"/>
            <a:ext cx="11602720" cy="59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2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Open Educational Resources (OER)</a:t>
            </a:r>
          </a:p>
          <a:p>
            <a:r>
              <a:rPr lang="en-US" sz="3600" dirty="0"/>
              <a:t>Financial Evaluation for Supply Chain</a:t>
            </a:r>
          </a:p>
          <a:p>
            <a:r>
              <a:rPr lang="en-US" sz="3600" dirty="0"/>
              <a:t>Exercise Testing</a:t>
            </a:r>
          </a:p>
          <a:p>
            <a:r>
              <a:rPr lang="en-US" sz="36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593326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 Adopted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19" y="1845734"/>
            <a:ext cx="10170161" cy="4534746"/>
          </a:xfrm>
        </p:spPr>
        <p:txBody>
          <a:bodyPr>
            <a:normAutofit/>
          </a:bodyPr>
          <a:lstStyle/>
          <a:p>
            <a:r>
              <a:rPr lang="en-US" sz="2800" dirty="0"/>
              <a:t>From </a:t>
            </a:r>
            <a:r>
              <a:rPr lang="en-US" sz="2800" dirty="0" err="1"/>
              <a:t>OpenStax</a:t>
            </a:r>
            <a:endParaRPr lang="en-US" sz="2800" dirty="0"/>
          </a:p>
          <a:p>
            <a:pPr lvl="1"/>
            <a:r>
              <a:rPr lang="en-US" sz="2400" dirty="0"/>
              <a:t>Principles of Accounting: Volume 1 – Financial Accounting (3 chapters)</a:t>
            </a:r>
          </a:p>
          <a:p>
            <a:pPr lvl="1"/>
            <a:r>
              <a:rPr lang="en-US" sz="2400" dirty="0"/>
              <a:t>Principles of Accounting: Volume 2 – Managerial Accounting (3 chapters)</a:t>
            </a:r>
          </a:p>
          <a:p>
            <a:pPr lvl="1"/>
            <a:r>
              <a:rPr lang="en-US" sz="2400" dirty="0"/>
              <a:t>Introduction to Business (3 chapters)</a:t>
            </a:r>
          </a:p>
          <a:p>
            <a:endParaRPr lang="en-US" dirty="0"/>
          </a:p>
          <a:p>
            <a:r>
              <a:rPr lang="en-US" sz="2800" dirty="0"/>
              <a:t>From Open Textbook Library</a:t>
            </a:r>
          </a:p>
          <a:p>
            <a:pPr lvl="1"/>
            <a:r>
              <a:rPr lang="en-US" sz="2400" dirty="0"/>
              <a:t>Accounting Principles: A Business Perspective (2 chapters)</a:t>
            </a:r>
          </a:p>
          <a:p>
            <a:pPr lvl="1"/>
            <a:endParaRPr lang="en-US" sz="2400" dirty="0"/>
          </a:p>
          <a:p>
            <a:r>
              <a:rPr lang="en-US" sz="2600" dirty="0"/>
              <a:t>From </a:t>
            </a:r>
            <a:r>
              <a:rPr lang="en-US" sz="2600" dirty="0" err="1"/>
              <a:t>Lyryx</a:t>
            </a:r>
            <a:endParaRPr lang="en-US" sz="2600" dirty="0"/>
          </a:p>
          <a:p>
            <a:pPr lvl="1"/>
            <a:r>
              <a:rPr lang="en-US" sz="2400" dirty="0"/>
              <a:t>Introduction to Financial Accounting  (1 chapter)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38404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1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 Incorporation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Was able to keep</a:t>
            </a:r>
          </a:p>
          <a:p>
            <a:pPr lvl="1"/>
            <a:r>
              <a:rPr lang="en-US" sz="2800" dirty="0"/>
              <a:t>Most of the lecture slide content</a:t>
            </a:r>
          </a:p>
          <a:p>
            <a:pPr lvl="1"/>
            <a:r>
              <a:rPr lang="en-US" sz="2800" dirty="0"/>
              <a:t>All of the homework assignments</a:t>
            </a:r>
          </a:p>
          <a:p>
            <a:pPr lvl="1"/>
            <a:r>
              <a:rPr lang="en-US" sz="2800" dirty="0"/>
              <a:t>All of the semester project content</a:t>
            </a:r>
          </a:p>
          <a:p>
            <a:pPr lvl="1"/>
            <a:r>
              <a:rPr lang="en-US" sz="2800" dirty="0"/>
              <a:t>Most of the exam content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Happy Girl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58" y="1845734"/>
            <a:ext cx="49217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69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 Incorporation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Was able to keep</a:t>
            </a:r>
          </a:p>
          <a:p>
            <a:pPr lvl="1"/>
            <a:r>
              <a:rPr lang="en-US" sz="2800" dirty="0"/>
              <a:t>Most of the lecture slide content</a:t>
            </a:r>
          </a:p>
          <a:p>
            <a:pPr lvl="1"/>
            <a:r>
              <a:rPr lang="en-US" sz="2800" dirty="0"/>
              <a:t>All of the homework assignments</a:t>
            </a:r>
          </a:p>
          <a:p>
            <a:pPr lvl="1"/>
            <a:r>
              <a:rPr lang="en-US" sz="2800" dirty="0"/>
              <a:t>All of the semester project content</a:t>
            </a:r>
          </a:p>
          <a:p>
            <a:pPr lvl="1"/>
            <a:r>
              <a:rPr lang="en-US" sz="2800" dirty="0"/>
              <a:t>Most of the exam content</a:t>
            </a:r>
          </a:p>
          <a:p>
            <a:pPr lvl="1"/>
            <a:endParaRPr lang="en-US" sz="2800" dirty="0"/>
          </a:p>
          <a:p>
            <a:r>
              <a:rPr lang="en-US" sz="3200" dirty="0"/>
              <a:t>Required Rework</a:t>
            </a:r>
          </a:p>
          <a:p>
            <a:pPr lvl="1"/>
            <a:r>
              <a:rPr lang="en-US" sz="2800" dirty="0"/>
              <a:t>Syllabus</a:t>
            </a:r>
          </a:p>
          <a:p>
            <a:pPr lvl="1"/>
            <a:r>
              <a:rPr lang="en-US" sz="2800" dirty="0"/>
              <a:t>Blackboard</a:t>
            </a:r>
            <a:r>
              <a:rPr lang="en-US" sz="3000" dirty="0"/>
              <a:t>	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Happy Girl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58" y="1845734"/>
            <a:ext cx="49217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9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15486"/>
            <a:ext cx="10058400" cy="796498"/>
          </a:xfrm>
        </p:spPr>
        <p:txBody>
          <a:bodyPr>
            <a:normAutofit/>
          </a:bodyPr>
          <a:lstStyle/>
          <a:p>
            <a:r>
              <a:rPr lang="en-US" dirty="0"/>
              <a:t>Syllabus Incorporation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97280" y="1097280"/>
          <a:ext cx="9550400" cy="4841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739">
                  <a:extLst>
                    <a:ext uri="{9D8B030D-6E8A-4147-A177-3AD203B41FA5}">
                      <a16:colId xmlns:a16="http://schemas.microsoft.com/office/drawing/2014/main" val="3394235510"/>
                    </a:ext>
                  </a:extLst>
                </a:gridCol>
                <a:gridCol w="897901">
                  <a:extLst>
                    <a:ext uri="{9D8B030D-6E8A-4147-A177-3AD203B41FA5}">
                      <a16:colId xmlns:a16="http://schemas.microsoft.com/office/drawing/2014/main" val="934731883"/>
                    </a:ext>
                  </a:extLst>
                </a:gridCol>
                <a:gridCol w="3473697">
                  <a:extLst>
                    <a:ext uri="{9D8B030D-6E8A-4147-A177-3AD203B41FA5}">
                      <a16:colId xmlns:a16="http://schemas.microsoft.com/office/drawing/2014/main" val="1410459054"/>
                    </a:ext>
                  </a:extLst>
                </a:gridCol>
                <a:gridCol w="4367063">
                  <a:extLst>
                    <a:ext uri="{9D8B030D-6E8A-4147-A177-3AD203B41FA5}">
                      <a16:colId xmlns:a16="http://schemas.microsoft.com/office/drawing/2014/main" val="3318899081"/>
                    </a:ext>
                  </a:extLst>
                </a:gridCol>
              </a:tblGrid>
              <a:tr h="253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WEEK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Topics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Book Chapter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6794904"/>
                  </a:ext>
                </a:extLst>
              </a:tr>
              <a:tr h="2094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Aug 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Introduction, Overview and Scope of Class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Four functions of Management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Int’l Content – Management functions applicable worldwide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Introduction to Business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Chapter 6 – Management and Leadership in Today’s Organizations. See BB for specific reading instructions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2"/>
                        </a:rPr>
                        <a:t>https://cnx.org/contents/Tgl3H6iq@8.5:G60oVkdH@7/Introduction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911710"/>
                  </a:ext>
                </a:extLst>
              </a:tr>
              <a:tr h="2396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Aug 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History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Concepts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Introduction of Financial Statements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Int’l content: History - Accounting concepts developed in Middle East and Europe. GAAP (US standards) vs. IFRS (international standards)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Principles of Accounting: Volume 1 Financial Accounting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Chapters 1, 2 &amp; 3. See BB for specific reading instructions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3"/>
                        </a:rPr>
                        <a:t>https://cnx.org/contents/mrS6bR5I@4.25:qv6kYQJ7@3/Why-It-Matters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2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230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720"/>
            <a:ext cx="12180570" cy="54676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-119795"/>
            <a:ext cx="10058400" cy="932595"/>
          </a:xfrm>
        </p:spPr>
        <p:txBody>
          <a:bodyPr/>
          <a:lstStyle/>
          <a:p>
            <a:r>
              <a:rPr lang="en-US" dirty="0"/>
              <a:t>Black Board Incorporation</a:t>
            </a:r>
          </a:p>
        </p:txBody>
      </p:sp>
    </p:spTree>
    <p:extLst>
      <p:ext uri="{BB962C8B-B14F-4D97-AF65-F5344CB8AC3E}">
        <p14:creationId xmlns:p14="http://schemas.microsoft.com/office/powerpoint/2010/main" val="1303062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30" y="152400"/>
            <a:ext cx="9643709" cy="62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6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5" y="190692"/>
            <a:ext cx="9038791" cy="61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33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Student Feedback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346325" y="1846264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5301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Student Feedback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346325" y="1846264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9372619">
            <a:off x="-316643" y="2615755"/>
            <a:ext cx="4271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40-50 students per semester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~$140 for used textbook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Savings: $5,000 to $7,000 per semester</a:t>
            </a:r>
          </a:p>
        </p:txBody>
      </p:sp>
    </p:spTree>
    <p:extLst>
      <p:ext uri="{BB962C8B-B14F-4D97-AF65-F5344CB8AC3E}">
        <p14:creationId xmlns:p14="http://schemas.microsoft.com/office/powerpoint/2010/main" val="1166491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Feedback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51138" y="2306321"/>
          <a:ext cx="11222216" cy="2467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7651738" imgH="1682848" progId="Excel.Sheet.12">
                  <p:embed/>
                </p:oleObj>
              </mc:Choice>
              <mc:Fallback>
                <p:oleObj name="Worksheet" r:id="rId3" imgW="7651738" imgH="1682848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138" y="2306321"/>
                        <a:ext cx="11222216" cy="2467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40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Why OER?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0977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Open educational resources (OER) are any educational materials that are in the public domain or shared with an open license; this allows anyone to use, share, and sometimes modify the resources, free of cost.</a:t>
            </a:r>
            <a:endParaRPr lang="en-US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7521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Surprising amount of quality “plug and play” resources available</a:t>
            </a:r>
          </a:p>
          <a:p>
            <a:r>
              <a:rPr lang="en-US" sz="3200" dirty="0"/>
              <a:t>Content for traditional subjects relatively easy to find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86015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Surprising amount of quality “plug and play” resources available</a:t>
            </a:r>
          </a:p>
          <a:p>
            <a:r>
              <a:rPr lang="en-US" sz="3200" dirty="0"/>
              <a:t>Content for traditional subjects relatively easy to find</a:t>
            </a:r>
          </a:p>
          <a:p>
            <a:pPr lvl="1"/>
            <a:endParaRPr lang="en-US" sz="3000" dirty="0"/>
          </a:p>
          <a:p>
            <a:pPr marL="201168" lvl="1" indent="0">
              <a:buNone/>
            </a:pPr>
            <a:r>
              <a:rPr lang="en-US" sz="4000" u="sng" dirty="0"/>
              <a:t>Next Steps</a:t>
            </a:r>
          </a:p>
          <a:p>
            <a:r>
              <a:rPr lang="en-US" sz="3200" dirty="0" err="1"/>
              <a:t>Pressbooks</a:t>
            </a:r>
            <a:r>
              <a:rPr lang="en-US" sz="3200" dirty="0"/>
              <a:t> for organization and accessibility</a:t>
            </a:r>
          </a:p>
          <a:p>
            <a:r>
              <a:rPr lang="en-US" sz="3200" dirty="0"/>
              <a:t>Deeper dive in search of material for other courses</a:t>
            </a:r>
          </a:p>
        </p:txBody>
      </p:sp>
    </p:spTree>
    <p:extLst>
      <p:ext uri="{BB962C8B-B14F-4D97-AF65-F5344CB8AC3E}">
        <p14:creationId xmlns:p14="http://schemas.microsoft.com/office/powerpoint/2010/main" val="2023200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D9183-FEBD-FE4E-AF16-88BB3DB8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7" y="965199"/>
            <a:ext cx="7489843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500" dirty="0">
                <a:solidFill>
                  <a:srgbClr val="C00000"/>
                </a:solidFill>
                <a:latin typeface="+mn-lt"/>
              </a:rPr>
              <a:t>Pressbooks open access</a:t>
            </a:r>
            <a:br>
              <a:rPr lang="en-US" sz="5500" dirty="0">
                <a:solidFill>
                  <a:srgbClr val="C00000"/>
                </a:solidFill>
                <a:latin typeface="+mn-lt"/>
              </a:rPr>
            </a:br>
            <a:r>
              <a:rPr lang="en-US" sz="5500" dirty="0">
                <a:solidFill>
                  <a:srgbClr val="C00000"/>
                </a:solidFill>
                <a:latin typeface="+mn-lt"/>
              </a:rPr>
              <a:t>course laboratory manual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28C0F-C4BA-C648-882F-9CFA0A8F2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209" y="1220031"/>
            <a:ext cx="3734319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900" b="1" dirty="0">
                <a:solidFill>
                  <a:schemeClr val="bg1"/>
                </a:solidFill>
              </a:rPr>
              <a:t>Melissa M. </a:t>
            </a:r>
            <a:r>
              <a:rPr lang="en-US" sz="2900" b="1" dirty="0" err="1">
                <a:solidFill>
                  <a:schemeClr val="bg1"/>
                </a:solidFill>
              </a:rPr>
              <a:t>Markofski</a:t>
            </a:r>
            <a:r>
              <a:rPr lang="en-US" sz="2900" b="1" dirty="0">
                <a:solidFill>
                  <a:schemeClr val="bg1"/>
                </a:solidFill>
              </a:rPr>
              <a:t>, PhD ACSM-EP CSCS</a:t>
            </a:r>
          </a:p>
          <a:p>
            <a:pPr algn="r"/>
            <a:endParaRPr lang="en-US" sz="2900" b="1" dirty="0">
              <a:solidFill>
                <a:schemeClr val="bg1"/>
              </a:solidFill>
            </a:endParaRPr>
          </a:p>
          <a:p>
            <a:pPr algn="r"/>
            <a:r>
              <a:rPr lang="en-US" sz="2900" b="1" dirty="0">
                <a:solidFill>
                  <a:schemeClr val="bg1"/>
                </a:solidFill>
              </a:rPr>
              <a:t>Dept. of Health and Human Performance</a:t>
            </a:r>
          </a:p>
          <a:p>
            <a:pPr algn="r"/>
            <a:endParaRPr lang="en-US" sz="29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871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EC321C-2B33-514A-B5B8-D33674D6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589050" cy="4795408"/>
          </a:xfrm>
        </p:spPr>
        <p:txBody>
          <a:bodyPr>
            <a:normAutofit/>
          </a:bodyPr>
          <a:lstStyle/>
          <a:p>
            <a:r>
              <a:rPr lang="en-US" sz="5300" dirty="0">
                <a:solidFill>
                  <a:srgbClr val="FFFFFF"/>
                </a:solidFill>
                <a:latin typeface="+mn-lt"/>
              </a:rPr>
              <a:t>Course background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E2433CA-4082-41A3-9F09-6009B108FA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4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EC321C-2B33-514A-B5B8-D33674D6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738951" cy="4795408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FFFFFF"/>
                </a:solidFill>
              </a:rPr>
              <a:t>Needs: Exercise testing and prescription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E2433CA-4082-41A3-9F09-6009B108FA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24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EC321C-2B33-514A-B5B8-D33674D6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FFFFFF"/>
                </a:solidFill>
              </a:rPr>
              <a:t>Option: </a:t>
            </a:r>
            <a:br>
              <a:rPr lang="en-US" sz="5300" b="1" dirty="0">
                <a:solidFill>
                  <a:srgbClr val="FFFFFF"/>
                </a:solidFill>
              </a:rPr>
            </a:br>
            <a:r>
              <a:rPr lang="en-US" sz="5300" b="1" dirty="0">
                <a:solidFill>
                  <a:srgbClr val="FFFFFF"/>
                </a:solidFill>
              </a:rPr>
              <a:t>Word </a:t>
            </a:r>
            <a:br>
              <a:rPr lang="en-US" sz="5300" b="1" dirty="0">
                <a:solidFill>
                  <a:srgbClr val="FFFFFF"/>
                </a:solidFill>
              </a:rPr>
            </a:br>
            <a:r>
              <a:rPr lang="en-US" sz="5300" b="1" dirty="0">
                <a:solidFill>
                  <a:srgbClr val="FFFFFF"/>
                </a:solidFill>
              </a:rPr>
              <a:t>processing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E2433CA-4082-41A3-9F09-6009B108FA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D36C215-E36B-7A41-97E4-AB4D6EAACE72}"/>
              </a:ext>
            </a:extLst>
          </p:cNvPr>
          <p:cNvSpPr/>
          <p:nvPr/>
        </p:nvSpPr>
        <p:spPr>
          <a:xfrm>
            <a:off x="5194300" y="3429000"/>
            <a:ext cx="6677910" cy="313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0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EC321C-2B33-514A-B5B8-D33674D6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FFFFFF"/>
                </a:solidFill>
              </a:rPr>
              <a:t>Pressbooks: Initial </a:t>
            </a:r>
            <a:br>
              <a:rPr lang="en-US" sz="5300" b="1" dirty="0">
                <a:solidFill>
                  <a:srgbClr val="FFFFFF"/>
                </a:solidFill>
              </a:rPr>
            </a:br>
            <a:r>
              <a:rPr lang="en-US" sz="5300" b="1" dirty="0">
                <a:solidFill>
                  <a:srgbClr val="FFFFFF"/>
                </a:solidFill>
              </a:rPr>
              <a:t>impression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E2433CA-4082-41A3-9F09-6009B108FA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1099CDD-FA9D-BE4A-B251-594CD92A1DCF}"/>
              </a:ext>
            </a:extLst>
          </p:cNvPr>
          <p:cNvSpPr/>
          <p:nvPr/>
        </p:nvSpPr>
        <p:spPr>
          <a:xfrm>
            <a:off x="5194300" y="3429000"/>
            <a:ext cx="6677910" cy="313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4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9F39-0CF6-5F44-8713-F6A089AF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Pressbooks: starting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2FF2-A2B8-5B49-BAEF-5E92AA19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2735F-9170-41FB-8022-465BBC18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5597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093C7-A380-4477-9876-84197F55F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98" r="27089"/>
          <a:stretch/>
        </p:blipFill>
        <p:spPr>
          <a:xfrm>
            <a:off x="6273275" y="0"/>
            <a:ext cx="5918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9F39-0CF6-5F44-8713-F6A089AF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2FF2-A2B8-5B49-BAEF-5E92AA19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FA8C7-F647-4A35-BC00-395B126E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3"/>
            <a:ext cx="12192000" cy="68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03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9F39-0CF6-5F44-8713-F6A089AF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2FF2-A2B8-5B49-BAEF-5E92AA19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85AEF-2E4B-4058-B9EE-56384207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6"/>
            <a:ext cx="12192000" cy="683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3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Why OER?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0977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Open educational resources (OER) are any educational materials that are in the public domain or shared with an open license; this allows anyone to use, share, and sometimes modify the resources, free of cost.</a:t>
            </a:r>
            <a:endParaRPr lang="en-US" sz="3200" b="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25681"/>
            <a:ext cx="10694504" cy="707886"/>
          </a:xfrm>
          <a:prstGeom prst="rect">
            <a:avLst/>
          </a:prstGeom>
          <a:solidFill>
            <a:srgbClr val="28A2B2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OER allow all students to access course materials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06617"/>
            <a:ext cx="8587409" cy="1323439"/>
          </a:xfrm>
          <a:prstGeom prst="rect">
            <a:avLst/>
          </a:prstGeom>
          <a:solidFill>
            <a:srgbClr val="28A2B2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OER provide instructors greater control over course content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82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9F39-0CF6-5F44-8713-F6A089AF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2FF2-A2B8-5B49-BAEF-5E92AA19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C5E24-991C-4396-8127-55E601F89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17"/>
            <a:ext cx="12192000" cy="67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25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9F39-0CF6-5F44-8713-F6A089AF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2FF2-A2B8-5B49-BAEF-5E92AA19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0728F-FC1F-4B5C-B376-E2E10CD57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8" y="0"/>
            <a:ext cx="12109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07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0B1A9E-7AC3-684B-A11B-1736F5CF0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4" r="11384"/>
          <a:stretch/>
        </p:blipFill>
        <p:spPr>
          <a:xfrm>
            <a:off x="1888761" y="0"/>
            <a:ext cx="8859187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E9A169-873A-6149-97AD-A00463B0DBB9}"/>
              </a:ext>
            </a:extLst>
          </p:cNvPr>
          <p:cNvSpPr txBox="1"/>
          <p:nvPr/>
        </p:nvSpPr>
        <p:spPr>
          <a:xfrm>
            <a:off x="477012" y="480060"/>
            <a:ext cx="2341139" cy="538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H5P examples</a:t>
            </a:r>
          </a:p>
        </p:txBody>
      </p:sp>
    </p:spTree>
    <p:extLst>
      <p:ext uri="{BB962C8B-B14F-4D97-AF65-F5344CB8AC3E}">
        <p14:creationId xmlns:p14="http://schemas.microsoft.com/office/powerpoint/2010/main" val="129327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1B906A-21C8-5046-87ED-0EA14B11F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7" r="1" b="438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1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C62634-540E-384C-82C4-C29778277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71"/>
          <a:stretch/>
        </p:blipFill>
        <p:spPr>
          <a:xfrm>
            <a:off x="1922553" y="480060"/>
            <a:ext cx="8025322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66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553BE-B233-D946-B0BD-F8C4BFBCA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6" r="12422" b="14639"/>
          <a:stretch/>
        </p:blipFill>
        <p:spPr>
          <a:xfrm>
            <a:off x="1917219" y="643467"/>
            <a:ext cx="83575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5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0B9C6D-6A44-4D4B-9B4F-6C6A0F75D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E866FF-26D3-AC42-A0D1-E66C9CF76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00"/>
          <a:stretch/>
        </p:blipFill>
        <p:spPr>
          <a:xfrm>
            <a:off x="1872315" y="480060"/>
            <a:ext cx="8447370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34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79EA9A-71C2-CA44-AB17-724A92B4B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00"/>
          <a:stretch/>
        </p:blipFill>
        <p:spPr>
          <a:xfrm>
            <a:off x="1531692" y="480060"/>
            <a:ext cx="912861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2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0A2D4-B3AA-4C44-BD1B-280325F1F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b="12350"/>
          <a:stretch/>
        </p:blipFill>
        <p:spPr>
          <a:xfrm>
            <a:off x="477012" y="366884"/>
            <a:ext cx="11361173" cy="60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5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69F39-0CF6-5F44-8713-F6A089A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69230"/>
            <a:ext cx="3657600" cy="28875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5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Student reception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9C0D85-4307-44D6-A0FD-E0BC1A9E5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170" y="492573"/>
            <a:ext cx="6272849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6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Access to 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388"/>
            <a:ext cx="5416826" cy="50530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28A2B2"/>
                </a:solidFill>
              </a:rPr>
              <a:t>$1,240</a:t>
            </a:r>
            <a:br>
              <a:rPr lang="en-US" dirty="0"/>
            </a:br>
            <a:r>
              <a:rPr lang="en-US" sz="3000" dirty="0"/>
              <a:t>The average undergraduate budget for books and supplies</a:t>
            </a:r>
            <a:br>
              <a:rPr lang="en-US" sz="3000" dirty="0"/>
            </a:br>
            <a:endParaRPr lang="en-US" b="0" dirty="0">
              <a:effectLst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28A2B2"/>
                </a:solidFill>
              </a:rPr>
              <a:t>$418</a:t>
            </a:r>
            <a:br>
              <a:rPr lang="en-US" dirty="0"/>
            </a:br>
            <a:r>
              <a:rPr lang="en-US" sz="3000" dirty="0"/>
              <a:t>Average amount college students spend on required course materials</a:t>
            </a:r>
            <a:br>
              <a:rPr lang="en-US" dirty="0"/>
            </a:br>
            <a:endParaRPr lang="en-US" b="0" dirty="0">
              <a:effectLst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28A2B2"/>
                </a:solidFill>
              </a:rPr>
              <a:t>37.37%</a:t>
            </a:r>
            <a:br>
              <a:rPr lang="en-US" dirty="0"/>
            </a:br>
            <a:r>
              <a:rPr lang="en-US" sz="3000" dirty="0"/>
              <a:t>UH students report not purchasing a required textbook due to cost</a:t>
            </a:r>
            <a:endParaRPr lang="en-US" sz="3000" b="0" dirty="0"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1208" y="1690688"/>
          <a:ext cx="4102592" cy="2805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592">
                  <a:extLst>
                    <a:ext uri="{9D8B030D-6E8A-4147-A177-3AD203B41FA5}">
                      <a16:colId xmlns:a16="http://schemas.microsoft.com/office/drawing/2014/main" val="1127198706"/>
                    </a:ext>
                  </a:extLst>
                </a:gridCol>
              </a:tblGrid>
              <a:tr h="549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Impact of textbook costs: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49911"/>
                  </a:ext>
                </a:extLst>
              </a:tr>
              <a:tr h="1907631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None/>
                      </a:pPr>
                      <a:r>
                        <a:rPr lang="en-US" sz="2800" dirty="0">
                          <a:latin typeface="+mn-lt"/>
                        </a:rPr>
                        <a:t>Earn a poor grade</a:t>
                      </a:r>
                      <a:endParaRPr lang="en-US" sz="2800" b="0" dirty="0">
                        <a:effectLst/>
                        <a:latin typeface="+mn-lt"/>
                      </a:endParaRPr>
                    </a:p>
                    <a:p>
                      <a:pPr marL="0" indent="0">
                        <a:spcAft>
                          <a:spcPts val="1200"/>
                        </a:spcAft>
                        <a:buNone/>
                      </a:pPr>
                      <a:r>
                        <a:rPr lang="en-US" sz="2800" dirty="0">
                          <a:latin typeface="+mn-lt"/>
                        </a:rPr>
                        <a:t>Take fewer courses</a:t>
                      </a:r>
                      <a:endParaRPr lang="en-US" sz="2800" b="0" dirty="0">
                        <a:effectLst/>
                        <a:latin typeface="+mn-lt"/>
                      </a:endParaRPr>
                    </a:p>
                    <a:p>
                      <a:pPr marL="0" indent="0">
                        <a:spcAft>
                          <a:spcPts val="1200"/>
                        </a:spcAft>
                        <a:buNone/>
                      </a:pPr>
                      <a:r>
                        <a:rPr lang="en-US" sz="2800" dirty="0">
                          <a:latin typeface="+mn-lt"/>
                        </a:rPr>
                        <a:t>Don’t register for a course</a:t>
                      </a:r>
                      <a:endParaRPr lang="en-US" sz="2800" b="0" dirty="0">
                        <a:effectLst/>
                        <a:latin typeface="+mn-lt"/>
                      </a:endParaRPr>
                    </a:p>
                    <a:p>
                      <a:pPr marL="0" indent="0">
                        <a:spcAft>
                          <a:spcPts val="1200"/>
                        </a:spcAft>
                        <a:buNone/>
                      </a:pPr>
                      <a:r>
                        <a:rPr lang="en-US" sz="2800" dirty="0">
                          <a:latin typeface="+mn-lt"/>
                        </a:rPr>
                        <a:t>Drop a course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2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4812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69F39-0CF6-5F44-8713-F6A089A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83" y="498143"/>
            <a:ext cx="10269613" cy="1278902"/>
          </a:xfrm>
        </p:spPr>
        <p:txBody>
          <a:bodyPr>
            <a:normAutofit/>
          </a:bodyPr>
          <a:lstStyle/>
          <a:p>
            <a:r>
              <a:rPr lang="en-US" sz="6500" dirty="0">
                <a:solidFill>
                  <a:schemeClr val="bg1"/>
                </a:solidFill>
                <a:latin typeface="+mn-lt"/>
              </a:rPr>
              <a:t>Informal anonymous survey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D4E96-5C50-4735-818C-90EDD7272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6" y="2668621"/>
            <a:ext cx="4630347" cy="3773731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2FF2-A2B8-5B49-BAEF-5E92AA191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444" y="3040969"/>
            <a:ext cx="5984131" cy="2866318"/>
          </a:xfrm>
        </p:spPr>
        <p:txBody>
          <a:bodyPr>
            <a:normAutofit/>
          </a:bodyPr>
          <a:lstStyle/>
          <a:p>
            <a:r>
              <a:rPr lang="en-US" sz="3500" dirty="0"/>
              <a:t>In class</a:t>
            </a:r>
          </a:p>
          <a:p>
            <a:r>
              <a:rPr lang="en-US" sz="3500" dirty="0"/>
              <a:t>Office365</a:t>
            </a:r>
          </a:p>
          <a:p>
            <a:r>
              <a:rPr lang="en-US" sz="3500" dirty="0"/>
              <a:t>Midpoint of course</a:t>
            </a:r>
          </a:p>
          <a:p>
            <a:r>
              <a:rPr lang="en-US" sz="3500" dirty="0"/>
              <a:t>10 questions </a:t>
            </a:r>
          </a:p>
        </p:txBody>
      </p:sp>
    </p:spTree>
    <p:extLst>
      <p:ext uri="{BB962C8B-B14F-4D97-AF65-F5344CB8AC3E}">
        <p14:creationId xmlns:p14="http://schemas.microsoft.com/office/powerpoint/2010/main" val="2893055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A53BB-8056-914C-BE23-29E7A932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86" y="488553"/>
            <a:ext cx="11459428" cy="5880894"/>
          </a:xfrm>
          <a:prstGeom prst="rect">
            <a:avLst/>
          </a:prstGeom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2836765E-3883-7747-9D98-2458F000D12C}"/>
              </a:ext>
            </a:extLst>
          </p:cNvPr>
          <p:cNvSpPr/>
          <p:nvPr/>
        </p:nvSpPr>
        <p:spPr>
          <a:xfrm>
            <a:off x="715539" y="3148762"/>
            <a:ext cx="3747868" cy="45016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DA9C6F04-DB5E-F446-9AD9-5287188E0D9D}"/>
              </a:ext>
            </a:extLst>
          </p:cNvPr>
          <p:cNvSpPr/>
          <p:nvPr/>
        </p:nvSpPr>
        <p:spPr>
          <a:xfrm>
            <a:off x="715539" y="2631128"/>
            <a:ext cx="3747868" cy="45016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A5D28075-EF00-E341-BFE6-A1C92D50C596}"/>
              </a:ext>
            </a:extLst>
          </p:cNvPr>
          <p:cNvSpPr/>
          <p:nvPr/>
        </p:nvSpPr>
        <p:spPr>
          <a:xfrm>
            <a:off x="715539" y="4510461"/>
            <a:ext cx="3747868" cy="90903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C66008-B8AB-3149-B700-D80BA6B8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5468"/>
            <a:ext cx="12649803" cy="40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60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9F39-0CF6-5F44-8713-F6A089AF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 rated this as BETTER, why did you give it that rating? (60)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FFE2860-DC6C-475E-9B4A-67DAEC797934}"/>
              </a:ext>
            </a:extLst>
          </p:cNvPr>
          <p:cNvSpPr/>
          <p:nvPr/>
        </p:nvSpPr>
        <p:spPr>
          <a:xfrm>
            <a:off x="492511" y="1386922"/>
            <a:ext cx="4224455" cy="1795346"/>
          </a:xfrm>
          <a:prstGeom prst="wedgeRoundRectCallout">
            <a:avLst>
              <a:gd name="adj1" fmla="val -31128"/>
              <a:gd name="adj2" fmla="val 7243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495A870-E3FF-497C-BD28-A3F25A42CBD4}"/>
              </a:ext>
            </a:extLst>
          </p:cNvPr>
          <p:cNvSpPr/>
          <p:nvPr/>
        </p:nvSpPr>
        <p:spPr>
          <a:xfrm>
            <a:off x="7002966" y="1364220"/>
            <a:ext cx="3902927" cy="2196790"/>
          </a:xfrm>
          <a:prstGeom prst="wedgeEllipseCallout">
            <a:avLst>
              <a:gd name="adj1" fmla="val 19167"/>
              <a:gd name="adj2" fmla="val 6351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F478C66-9CC3-4439-8C0B-26137EB725E1}"/>
              </a:ext>
            </a:extLst>
          </p:cNvPr>
          <p:cNvSpPr/>
          <p:nvPr/>
        </p:nvSpPr>
        <p:spPr>
          <a:xfrm>
            <a:off x="6476999" y="4013278"/>
            <a:ext cx="4224455" cy="2178785"/>
          </a:xfrm>
          <a:prstGeom prst="wedgeRoundRectCallout">
            <a:avLst>
              <a:gd name="adj1" fmla="val -31128"/>
              <a:gd name="adj2" fmla="val 7243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122B935-A555-4E07-AFAF-EE321E1A63CA}"/>
              </a:ext>
            </a:extLst>
          </p:cNvPr>
          <p:cNvSpPr/>
          <p:nvPr/>
        </p:nvSpPr>
        <p:spPr>
          <a:xfrm>
            <a:off x="1003610" y="3632150"/>
            <a:ext cx="4304370" cy="3025127"/>
          </a:xfrm>
          <a:prstGeom prst="wedgeEllipseCallout">
            <a:avLst>
              <a:gd name="adj1" fmla="val 38856"/>
              <a:gd name="adj2" fmla="val 5356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308C4-21F7-461D-AC56-765835561221}"/>
              </a:ext>
            </a:extLst>
          </p:cNvPr>
          <p:cNvSpPr txBox="1"/>
          <p:nvPr/>
        </p:nvSpPr>
        <p:spPr>
          <a:xfrm>
            <a:off x="7085203" y="1853537"/>
            <a:ext cx="39243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interactive and makes sure I’m actually ready with the embedded questions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602796-A5A0-4258-B513-8B2CA85CE601}"/>
              </a:ext>
            </a:extLst>
          </p:cNvPr>
          <p:cNvSpPr txBox="1"/>
          <p:nvPr/>
        </p:nvSpPr>
        <p:spPr>
          <a:xfrm>
            <a:off x="6695377" y="4101177"/>
            <a:ext cx="378769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normally have Physical lab manuals. This was my first time using an electronic one. It was easy to access as well as maneuver around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6F485-E956-485B-82D2-9FA8296325D7}"/>
              </a:ext>
            </a:extLst>
          </p:cNvPr>
          <p:cNvSpPr txBox="1"/>
          <p:nvPr/>
        </p:nvSpPr>
        <p:spPr>
          <a:xfrm>
            <a:off x="1565496" y="3962301"/>
            <a:ext cx="39243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Easily accessible, can be used on mobile devices, relatively easy questions, and interactive responses with explanations to answers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F1CDC3-4EEC-442D-9D34-381B366D5456}"/>
              </a:ext>
            </a:extLst>
          </p:cNvPr>
          <p:cNvSpPr txBox="1"/>
          <p:nvPr/>
        </p:nvSpPr>
        <p:spPr>
          <a:xfrm>
            <a:off x="582451" y="1476102"/>
            <a:ext cx="4206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clear and very direct for the equipment we have. Very specific and it makes learning along side it easier</a:t>
            </a:r>
          </a:p>
        </p:txBody>
      </p:sp>
    </p:spTree>
    <p:extLst>
      <p:ext uri="{BB962C8B-B14F-4D97-AF65-F5344CB8AC3E}">
        <p14:creationId xmlns:p14="http://schemas.microsoft.com/office/powerpoint/2010/main" val="18662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/>
      <p:bldP spid="14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9F39-0CF6-5F44-8713-F6A089A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706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If you rated this as WORSE, why did you give it that rating? (3/18)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FFE2860-DC6C-475E-9B4A-67DAEC797934}"/>
              </a:ext>
            </a:extLst>
          </p:cNvPr>
          <p:cNvSpPr/>
          <p:nvPr/>
        </p:nvSpPr>
        <p:spPr>
          <a:xfrm>
            <a:off x="492511" y="1690688"/>
            <a:ext cx="4224455" cy="1795346"/>
          </a:xfrm>
          <a:prstGeom prst="wedgeRoundRectCallout">
            <a:avLst>
              <a:gd name="adj1" fmla="val -31128"/>
              <a:gd name="adj2" fmla="val 7243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495A870-E3FF-497C-BD28-A3F25A42CBD4}"/>
              </a:ext>
            </a:extLst>
          </p:cNvPr>
          <p:cNvSpPr/>
          <p:nvPr/>
        </p:nvSpPr>
        <p:spPr>
          <a:xfrm>
            <a:off x="7002966" y="1364220"/>
            <a:ext cx="3902927" cy="2196790"/>
          </a:xfrm>
          <a:prstGeom prst="wedgeEllipseCallout">
            <a:avLst>
              <a:gd name="adj1" fmla="val 19167"/>
              <a:gd name="adj2" fmla="val 6351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F478C66-9CC3-4439-8C0B-26137EB725E1}"/>
              </a:ext>
            </a:extLst>
          </p:cNvPr>
          <p:cNvSpPr/>
          <p:nvPr/>
        </p:nvSpPr>
        <p:spPr>
          <a:xfrm>
            <a:off x="4289501" y="4013276"/>
            <a:ext cx="4224455" cy="2178785"/>
          </a:xfrm>
          <a:prstGeom prst="wedgeRoundRectCallout">
            <a:avLst>
              <a:gd name="adj1" fmla="val -14234"/>
              <a:gd name="adj2" fmla="val 7090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308C4-21F7-461D-AC56-765835561221}"/>
              </a:ext>
            </a:extLst>
          </p:cNvPr>
          <p:cNvSpPr txBox="1"/>
          <p:nvPr/>
        </p:nvSpPr>
        <p:spPr>
          <a:xfrm>
            <a:off x="7085203" y="2055038"/>
            <a:ext cx="3924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lab manual is concise in it’s [sic] instruction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602796-A5A0-4258-B513-8B2CA85CE601}"/>
              </a:ext>
            </a:extLst>
          </p:cNvPr>
          <p:cNvSpPr txBox="1"/>
          <p:nvPr/>
        </p:nvSpPr>
        <p:spPr>
          <a:xfrm>
            <a:off x="4507879" y="4475737"/>
            <a:ext cx="3787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None of questions to get [sic] a good estimate on how well we did.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F1CDC3-4EEC-442D-9D34-381B366D5456}"/>
              </a:ext>
            </a:extLst>
          </p:cNvPr>
          <p:cNvSpPr txBox="1"/>
          <p:nvPr/>
        </p:nvSpPr>
        <p:spPr>
          <a:xfrm>
            <a:off x="562206" y="2063755"/>
            <a:ext cx="4206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does not line up with lab and or book/quiz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13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9AC0E-5709-C242-BFE4-65B6A6D0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2" y="1181448"/>
            <a:ext cx="12447829" cy="4037666"/>
          </a:xfrm>
          <a:prstGeom prst="rect">
            <a:avLst/>
          </a:prstGeom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D1D7F001-ECF4-DD45-9FE8-E2F6FB810E6E}"/>
              </a:ext>
            </a:extLst>
          </p:cNvPr>
          <p:cNvSpPr/>
          <p:nvPr/>
        </p:nvSpPr>
        <p:spPr>
          <a:xfrm>
            <a:off x="336396" y="2330072"/>
            <a:ext cx="4871223" cy="1840484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83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B6F016-7865-E745-A456-6565EA488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4" y="1385667"/>
            <a:ext cx="12124416" cy="4086666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C7226E9A-CB61-B44D-87D8-905F73397F3C}"/>
              </a:ext>
            </a:extLst>
          </p:cNvPr>
          <p:cNvSpPr/>
          <p:nvPr/>
        </p:nvSpPr>
        <p:spPr>
          <a:xfrm>
            <a:off x="370188" y="2463885"/>
            <a:ext cx="4871223" cy="1840484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827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9F39-0CF6-5F44-8713-F6A089A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3" y="251508"/>
            <a:ext cx="1086129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What changes would you like to suggest, if any, for the lab manual? (58)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FFE2860-DC6C-475E-9B4A-67DAEC797934}"/>
              </a:ext>
            </a:extLst>
          </p:cNvPr>
          <p:cNvSpPr/>
          <p:nvPr/>
        </p:nvSpPr>
        <p:spPr>
          <a:xfrm>
            <a:off x="492511" y="1690688"/>
            <a:ext cx="4224455" cy="1795346"/>
          </a:xfrm>
          <a:prstGeom prst="wedgeRoundRectCallout">
            <a:avLst>
              <a:gd name="adj1" fmla="val -31128"/>
              <a:gd name="adj2" fmla="val 7243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495A870-E3FF-497C-BD28-A3F25A42CBD4}"/>
              </a:ext>
            </a:extLst>
          </p:cNvPr>
          <p:cNvSpPr/>
          <p:nvPr/>
        </p:nvSpPr>
        <p:spPr>
          <a:xfrm>
            <a:off x="6681438" y="1193180"/>
            <a:ext cx="4808035" cy="2654670"/>
          </a:xfrm>
          <a:prstGeom prst="wedgeEllipseCallout">
            <a:avLst>
              <a:gd name="adj1" fmla="val 19167"/>
              <a:gd name="adj2" fmla="val 6351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F478C66-9CC3-4439-8C0B-26137EB725E1}"/>
              </a:ext>
            </a:extLst>
          </p:cNvPr>
          <p:cNvSpPr/>
          <p:nvPr/>
        </p:nvSpPr>
        <p:spPr>
          <a:xfrm>
            <a:off x="7002966" y="4516244"/>
            <a:ext cx="3698488" cy="1675819"/>
          </a:xfrm>
          <a:prstGeom prst="wedgeRoundRectCallout">
            <a:avLst>
              <a:gd name="adj1" fmla="val -31128"/>
              <a:gd name="adj2" fmla="val 7243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122B935-A555-4E07-AFAF-EE321E1A63CA}"/>
              </a:ext>
            </a:extLst>
          </p:cNvPr>
          <p:cNvSpPr/>
          <p:nvPr/>
        </p:nvSpPr>
        <p:spPr>
          <a:xfrm>
            <a:off x="1572321" y="3632150"/>
            <a:ext cx="5012475" cy="3025127"/>
          </a:xfrm>
          <a:prstGeom prst="wedgeEllipseCallout">
            <a:avLst>
              <a:gd name="adj1" fmla="val 38856"/>
              <a:gd name="adj2" fmla="val 5356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308C4-21F7-461D-AC56-765835561221}"/>
              </a:ext>
            </a:extLst>
          </p:cNvPr>
          <p:cNvSpPr txBox="1"/>
          <p:nvPr/>
        </p:nvSpPr>
        <p:spPr>
          <a:xfrm>
            <a:off x="7402552" y="1472533"/>
            <a:ext cx="39243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like to download my Manuel’s [sic] to my iPad. Maybe a way to copy a PDF version so that students can take notes, etc.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602796-A5A0-4258-B513-8B2CA85CE601}"/>
              </a:ext>
            </a:extLst>
          </p:cNvPr>
          <p:cNvSpPr txBox="1"/>
          <p:nvPr/>
        </p:nvSpPr>
        <p:spPr>
          <a:xfrm>
            <a:off x="7701775" y="5000449"/>
            <a:ext cx="378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password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6F485-E956-485B-82D2-9FA8296325D7}"/>
              </a:ext>
            </a:extLst>
          </p:cNvPr>
          <p:cNvSpPr txBox="1"/>
          <p:nvPr/>
        </p:nvSpPr>
        <p:spPr>
          <a:xfrm>
            <a:off x="2222342" y="4197844"/>
            <a:ext cx="39243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a tab on the side to choose each chapter, rather than going through the entire book from chapter one, to find the right chapter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F1CDC3-4EEC-442D-9D34-381B366D5456}"/>
              </a:ext>
            </a:extLst>
          </p:cNvPr>
          <p:cNvSpPr txBox="1"/>
          <p:nvPr/>
        </p:nvSpPr>
        <p:spPr>
          <a:xfrm>
            <a:off x="510400" y="1741201"/>
            <a:ext cx="4206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all the charts within the text section for labs would be ideal. Having to search up in the book can be tedious. </a:t>
            </a:r>
          </a:p>
        </p:txBody>
      </p:sp>
    </p:spTree>
    <p:extLst>
      <p:ext uri="{BB962C8B-B14F-4D97-AF65-F5344CB8AC3E}">
        <p14:creationId xmlns:p14="http://schemas.microsoft.com/office/powerpoint/2010/main" val="16976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/>
      <p:bldP spid="14" grpId="0"/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9F39-0CF6-5F44-8713-F6A089A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200723"/>
            <a:ext cx="11922177" cy="1489965"/>
          </a:xfrm>
        </p:spPr>
        <p:txBody>
          <a:bodyPr>
            <a:normAutofit/>
          </a:bodyPr>
          <a:lstStyle/>
          <a:p>
            <a:r>
              <a:rPr lang="en-US" sz="2900" dirty="0"/>
              <a:t>Do you have any other comments about the lab manual, or about the lab manual being made available at no cost to students in this course? (56)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FFE2860-DC6C-475E-9B4A-67DAEC797934}"/>
              </a:ext>
            </a:extLst>
          </p:cNvPr>
          <p:cNvSpPr/>
          <p:nvPr/>
        </p:nvSpPr>
        <p:spPr>
          <a:xfrm>
            <a:off x="492511" y="1690688"/>
            <a:ext cx="4224455" cy="1795346"/>
          </a:xfrm>
          <a:prstGeom prst="wedgeRoundRectCallout">
            <a:avLst>
              <a:gd name="adj1" fmla="val -31128"/>
              <a:gd name="adj2" fmla="val 7243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495A870-E3FF-497C-BD28-A3F25A42CBD4}"/>
              </a:ext>
            </a:extLst>
          </p:cNvPr>
          <p:cNvSpPr/>
          <p:nvPr/>
        </p:nvSpPr>
        <p:spPr>
          <a:xfrm>
            <a:off x="7002966" y="1364220"/>
            <a:ext cx="3902927" cy="2196790"/>
          </a:xfrm>
          <a:prstGeom prst="wedgeEllipseCallout">
            <a:avLst>
              <a:gd name="adj1" fmla="val 19167"/>
              <a:gd name="adj2" fmla="val 6351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F478C66-9CC3-4439-8C0B-26137EB725E1}"/>
              </a:ext>
            </a:extLst>
          </p:cNvPr>
          <p:cNvSpPr/>
          <p:nvPr/>
        </p:nvSpPr>
        <p:spPr>
          <a:xfrm>
            <a:off x="6476999" y="4013278"/>
            <a:ext cx="4224455" cy="2178785"/>
          </a:xfrm>
          <a:prstGeom prst="wedgeRoundRectCallout">
            <a:avLst>
              <a:gd name="adj1" fmla="val -31128"/>
              <a:gd name="adj2" fmla="val 7243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122B935-A555-4E07-AFAF-EE321E1A63CA}"/>
              </a:ext>
            </a:extLst>
          </p:cNvPr>
          <p:cNvSpPr/>
          <p:nvPr/>
        </p:nvSpPr>
        <p:spPr>
          <a:xfrm>
            <a:off x="1003610" y="3632150"/>
            <a:ext cx="4304370" cy="3025127"/>
          </a:xfrm>
          <a:prstGeom prst="wedgeEllipseCallout">
            <a:avLst>
              <a:gd name="adj1" fmla="val 38856"/>
              <a:gd name="adj2" fmla="val 5356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308C4-21F7-461D-AC56-765835561221}"/>
              </a:ext>
            </a:extLst>
          </p:cNvPr>
          <p:cNvSpPr txBox="1"/>
          <p:nvPr/>
        </p:nvSpPr>
        <p:spPr>
          <a:xfrm>
            <a:off x="7085203" y="1853537"/>
            <a:ext cx="39243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learning activities helped me understand the lab manual more in depth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602796-A5A0-4258-B513-8B2CA85CE601}"/>
              </a:ext>
            </a:extLst>
          </p:cNvPr>
          <p:cNvSpPr txBox="1"/>
          <p:nvPr/>
        </p:nvSpPr>
        <p:spPr>
          <a:xfrm>
            <a:off x="6695377" y="4176127"/>
            <a:ext cx="378769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has helped so much, times are tough for us broke college kids. Made me extremely happy to hear it was free.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6F485-E956-485B-82D2-9FA8296325D7}"/>
              </a:ext>
            </a:extLst>
          </p:cNvPr>
          <p:cNvSpPr txBox="1"/>
          <p:nvPr/>
        </p:nvSpPr>
        <p:spPr>
          <a:xfrm>
            <a:off x="1383679" y="4779504"/>
            <a:ext cx="3924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letting it be free and online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F1CDC3-4EEC-442D-9D34-381B366D5456}"/>
              </a:ext>
            </a:extLst>
          </p:cNvPr>
          <p:cNvSpPr txBox="1"/>
          <p:nvPr/>
        </p:nvSpPr>
        <p:spPr>
          <a:xfrm>
            <a:off x="510400" y="1741201"/>
            <a:ext cx="4206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Pressbook link is really interactive and easy to access which I like. This is a great cost effective lab manual</a:t>
            </a:r>
          </a:p>
        </p:txBody>
      </p:sp>
    </p:spTree>
    <p:extLst>
      <p:ext uri="{BB962C8B-B14F-4D97-AF65-F5344CB8AC3E}">
        <p14:creationId xmlns:p14="http://schemas.microsoft.com/office/powerpoint/2010/main" val="259509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/>
      <p:bldP spid="14" grpId="0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518D9-84EB-4C47-A192-AE417E6F1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5" y="2185639"/>
            <a:ext cx="11905610" cy="24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3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Increasing OER use at UH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6738" y="1857377"/>
          <a:ext cx="11038523" cy="527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4343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EC321C-2B33-514A-B5B8-D33674D6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FFFFFF"/>
                </a:solidFill>
              </a:rPr>
              <a:t>Pressbooks: Current impression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E2433CA-4082-41A3-9F09-6009B108FA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CB958D5-BD38-CE44-A6BF-6C8F0F11B6DE}"/>
              </a:ext>
            </a:extLst>
          </p:cNvPr>
          <p:cNvSpPr/>
          <p:nvPr/>
        </p:nvSpPr>
        <p:spPr>
          <a:xfrm>
            <a:off x="5194300" y="2759976"/>
            <a:ext cx="6632939" cy="371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3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69F39-0CF6-5F44-8713-F6A089A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381009" cy="4795408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5300" dirty="0">
                <a:solidFill>
                  <a:srgbClr val="FFFFFF"/>
                </a:solidFill>
                <a:latin typeface="+mn-lt"/>
              </a:rPr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49EBA9-058E-4477-B2E6-2F7A8A4AE7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4952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Events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09238"/>
            <a:ext cx="6622142" cy="3444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Events </a:t>
            </a:r>
          </a:p>
          <a:p>
            <a:pPr marL="0" indent="0">
              <a:buNone/>
            </a:pPr>
            <a:r>
              <a:rPr lang="en-US" dirty="0"/>
              <a:t>Fri. 10/18 at 12pm: OER Discussion Group</a:t>
            </a:r>
          </a:p>
          <a:p>
            <a:pPr marL="0" indent="0">
              <a:buNone/>
            </a:pPr>
            <a:r>
              <a:rPr lang="en-US" dirty="0"/>
              <a:t>Wed. 10/23 at 10am: OER Presentation </a:t>
            </a:r>
          </a:p>
          <a:p>
            <a:pPr marL="0" indent="0">
              <a:buNone/>
            </a:pPr>
            <a:r>
              <a:rPr lang="en-US" dirty="0"/>
              <a:t>Thurs. 10/24 at 10am: OER Presentation</a:t>
            </a:r>
          </a:p>
          <a:p>
            <a:pPr marL="0" indent="0">
              <a:buNone/>
            </a:pPr>
            <a:r>
              <a:rPr lang="en-US" dirty="0"/>
              <a:t>Fri. 11/15 at 12pm: OER Discussion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08693"/>
            <a:ext cx="6241773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	libraries.uh.edu/</a:t>
            </a:r>
            <a:r>
              <a:rPr lang="en-US" sz="4000" b="1" dirty="0" err="1"/>
              <a:t>oer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7460342" y="1809238"/>
            <a:ext cx="47316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UH OER Listserv </a:t>
            </a:r>
          </a:p>
          <a:p>
            <a:r>
              <a:rPr lang="en-US" sz="2800" dirty="0"/>
              <a:t>for updates and resources</a:t>
            </a:r>
          </a:p>
          <a:p>
            <a:endParaRPr lang="en-US" sz="2800" dirty="0"/>
          </a:p>
          <a:p>
            <a:r>
              <a:rPr lang="en-US" sz="2800" b="1" dirty="0"/>
              <a:t>Schedule a meeting with me </a:t>
            </a:r>
            <a:r>
              <a:rPr lang="en-US" sz="2800" dirty="0"/>
              <a:t>for one-on-one help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60342" y="5647137"/>
            <a:ext cx="4610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Ariana Santiago, OER Coordinator</a:t>
            </a:r>
          </a:p>
          <a:p>
            <a:r>
              <a:rPr lang="en-US" sz="2400" b="1" dirty="0">
                <a:hlinkClick r:id="rId3"/>
              </a:rPr>
              <a:t>asantiago2@uh.edu</a:t>
            </a:r>
            <a:r>
              <a:rPr lang="en-US" sz="2400" b="1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52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Alternative Textbook Incentive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518" y="1690688"/>
            <a:ext cx="10748963" cy="5053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Replace a required traditional textbook with:</a:t>
            </a:r>
          </a:p>
          <a:p>
            <a:pPr lvl="1"/>
            <a:r>
              <a:rPr lang="en-US" sz="2800" dirty="0"/>
              <a:t>Open educational resources (OER)</a:t>
            </a:r>
          </a:p>
          <a:p>
            <a:pPr lvl="1"/>
            <a:r>
              <a:rPr lang="en-US" sz="2800" dirty="0"/>
              <a:t>Freely available or library sponsored resources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dirty="0"/>
              <a:t>Any instructor of record is eligible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Awards ranged from $500-2,500</a:t>
            </a:r>
          </a:p>
          <a:p>
            <a:pPr lvl="1"/>
            <a:r>
              <a:rPr lang="en-US" sz="2800" dirty="0"/>
              <a:t>Depends on cost-savings, type of project, and feasibility</a:t>
            </a:r>
          </a:p>
          <a:p>
            <a:pPr lvl="1"/>
            <a:r>
              <a:rPr lang="en-US" sz="2800" dirty="0"/>
              <a:t>Can be used for any purpose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>
                <a:hlinkClick r:id="rId3" action="ppaction://hlinkfile"/>
              </a:rPr>
              <a:t>libraries.uh.edu/</a:t>
            </a:r>
            <a:r>
              <a:rPr lang="en-US" dirty="0" err="1">
                <a:hlinkClick r:id="rId3" action="ppaction://hlinkfile"/>
              </a:rPr>
              <a:t>oer</a:t>
            </a:r>
            <a:r>
              <a:rPr lang="en-US" dirty="0">
                <a:hlinkClick r:id="rId3" action="ppaction://hlinkfile"/>
              </a:rPr>
              <a:t>/incentive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67752" y="1690688"/>
            <a:ext cx="3048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43C4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Application info for 2020-21 coming soon!</a:t>
            </a:r>
          </a:p>
        </p:txBody>
      </p:sp>
    </p:spTree>
    <p:extLst>
      <p:ext uri="{BB962C8B-B14F-4D97-AF65-F5344CB8AC3E}">
        <p14:creationId xmlns:p14="http://schemas.microsoft.com/office/powerpoint/2010/main" val="284405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OER and alternative textbook options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48962" y="2057657"/>
          <a:ext cx="10494076" cy="3229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04872" y="6178062"/>
            <a:ext cx="7301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8" action="ppaction://hlinkfile"/>
              </a:rPr>
              <a:t>libraries.uh.edu/</a:t>
            </a:r>
            <a:r>
              <a:rPr lang="en-US" sz="2800" dirty="0" err="1">
                <a:hlinkClick r:id="rId8" action="ppaction://hlinkfile"/>
              </a:rPr>
              <a:t>oer</a:t>
            </a:r>
            <a:r>
              <a:rPr lang="en-US" sz="2800" dirty="0">
                <a:hlinkClick r:id="rId8" action="ppaction://hlinkfile"/>
              </a:rPr>
              <a:t>/find-an-open-textbook/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191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Impact so far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8275" y="1371600"/>
          <a:ext cx="1185545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646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1872</Words>
  <Application>Microsoft Office PowerPoint</Application>
  <PresentationFormat>Widescreen</PresentationFormat>
  <Paragraphs>287</Paragraphs>
  <Slides>62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Retrospect</vt:lpstr>
      <vt:lpstr>1_Office Theme</vt:lpstr>
      <vt:lpstr>Worksheet</vt:lpstr>
      <vt:lpstr>PowerPoint Presentation</vt:lpstr>
      <vt:lpstr>Overview</vt:lpstr>
      <vt:lpstr>Why OER?</vt:lpstr>
      <vt:lpstr>Why OER?</vt:lpstr>
      <vt:lpstr>Access to course materials</vt:lpstr>
      <vt:lpstr>Increasing OER use at UH</vt:lpstr>
      <vt:lpstr>Alternative Textbook Incentive Program</vt:lpstr>
      <vt:lpstr>OER and alternative textbook options</vt:lpstr>
      <vt:lpstr>Impact so far</vt:lpstr>
      <vt:lpstr>Control of course content</vt:lpstr>
      <vt:lpstr>Access to materials</vt:lpstr>
      <vt:lpstr>Process and implementation</vt:lpstr>
      <vt:lpstr>SCLT 4387: Financial Evaluation for Supply Chain Management</vt:lpstr>
      <vt:lpstr>Why Open Educational Resources (OER) – for me</vt:lpstr>
      <vt:lpstr>Why OER – for me?</vt:lpstr>
      <vt:lpstr>Why OER – for me?</vt:lpstr>
      <vt:lpstr>Sample OER Resources</vt:lpstr>
      <vt:lpstr>Sample OER Resources</vt:lpstr>
      <vt:lpstr>PowerPoint Presentation</vt:lpstr>
      <vt:lpstr>OER Adopted Material</vt:lpstr>
      <vt:lpstr>OER Incorporation</vt:lpstr>
      <vt:lpstr>OER Incorporation</vt:lpstr>
      <vt:lpstr>Syllabus Incorporation</vt:lpstr>
      <vt:lpstr>Black Board Incorporation</vt:lpstr>
      <vt:lpstr>PowerPoint Presentation</vt:lpstr>
      <vt:lpstr>PowerPoint Presentation</vt:lpstr>
      <vt:lpstr>Preliminary Student Feedback</vt:lpstr>
      <vt:lpstr>Preliminary Student Feedback</vt:lpstr>
      <vt:lpstr>Student Feedback</vt:lpstr>
      <vt:lpstr>Take Aways</vt:lpstr>
      <vt:lpstr>Take Aways</vt:lpstr>
      <vt:lpstr>Pressbooks open access course laboratory manual </vt:lpstr>
      <vt:lpstr>Course background</vt:lpstr>
      <vt:lpstr>Needs: Exercise testing and prescription </vt:lpstr>
      <vt:lpstr>Option:  Word  processing</vt:lpstr>
      <vt:lpstr>Pressbooks: Initial  impression</vt:lpstr>
      <vt:lpstr>Pressbooks: starting 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reception </vt:lpstr>
      <vt:lpstr>Informal anonymous survey </vt:lpstr>
      <vt:lpstr>PowerPoint Presentation</vt:lpstr>
      <vt:lpstr>PowerPoint Presentation</vt:lpstr>
      <vt:lpstr>If you rated this as BETTER, why did you give it that rating? (60)</vt:lpstr>
      <vt:lpstr>If you rated this as WORSE, why did you give it that rating? (3/18)</vt:lpstr>
      <vt:lpstr>PowerPoint Presentation</vt:lpstr>
      <vt:lpstr>PowerPoint Presentation</vt:lpstr>
      <vt:lpstr>What changes would you like to suggest, if any, for the lab manual? (58)</vt:lpstr>
      <vt:lpstr>Do you have any other comments about the lab manual, or about the lab manual being made available at no cost to students in this course? (56)</vt:lpstr>
      <vt:lpstr>PowerPoint Presentation</vt:lpstr>
      <vt:lpstr>Pressbooks: Current impression</vt:lpstr>
      <vt:lpstr>Summary</vt:lpstr>
      <vt:lpstr>Events and resources</vt:lpstr>
    </vt:vector>
  </TitlesOfParts>
  <Company>UH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Ariana Santiago</dc:creator>
  <cp:lastModifiedBy>Davis, Linda</cp:lastModifiedBy>
  <cp:revision>41</cp:revision>
  <cp:lastPrinted>2019-10-11T00:10:54Z</cp:lastPrinted>
  <dcterms:created xsi:type="dcterms:W3CDTF">2019-10-10T17:37:24Z</dcterms:created>
  <dcterms:modified xsi:type="dcterms:W3CDTF">2019-10-14T17:34:40Z</dcterms:modified>
</cp:coreProperties>
</file>